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20" r:id="rId4"/>
    <p:sldMasterId id="2147483732" r:id="rId5"/>
  </p:sldMasterIdLst>
  <p:notesMasterIdLst>
    <p:notesMasterId r:id="rId18"/>
  </p:notesMasterIdLst>
  <p:sldIdLst>
    <p:sldId id="264" r:id="rId6"/>
    <p:sldId id="289" r:id="rId7"/>
    <p:sldId id="267" r:id="rId8"/>
    <p:sldId id="263" r:id="rId9"/>
    <p:sldId id="276" r:id="rId10"/>
    <p:sldId id="269" r:id="rId11"/>
    <p:sldId id="283" r:id="rId12"/>
    <p:sldId id="294" r:id="rId13"/>
    <p:sldId id="280" r:id="rId14"/>
    <p:sldId id="281" r:id="rId15"/>
    <p:sldId id="282" r:id="rId16"/>
    <p:sldId id="27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71" autoAdjust="0"/>
  </p:normalViewPr>
  <p:slideViewPr>
    <p:cSldViewPr showGuides="1">
      <p:cViewPr varScale="1">
        <p:scale>
          <a:sx n="57" d="100"/>
          <a:sy n="57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3B525E7B-0F55-439C-D55D-4540422F39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anose="020B05030202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A5A9CF6-CD37-D7F2-2295-5FEF9EDFED3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0159C43D-7FB7-44C6-B134-8ED557E4CD64}" type="datetimeFigureOut">
              <a:rPr lang="en-US" altLang="en-US"/>
              <a:pPr/>
              <a:t>3/15/2023</a:t>
            </a:fld>
            <a:endParaRPr lang="en-US" altLang="en-US"/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487D1353-0C68-9092-974F-06A26CB32E4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62B1D940-C7C5-7C01-248B-AE2F34FE983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16AE0BA1-C74B-288E-275A-93EE45C44E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anose="020B05030202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D80FD86A-61E2-337F-5A77-77C0788965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0E42F8E9-CBAD-42D3-852C-1877E37FA4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94EB70C-58AE-CFFC-96F4-5887BB408D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95CDC4D-D726-839B-64BF-04A1AB8FF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025F2CEC-1ED3-B5A9-9999-B898F07297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11472E23-2C91-BB0F-9EAA-424FCAAD7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489F301A-C828-CF79-6A90-73D729EF19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6E31E888-E7CC-6907-7328-0D065127F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2456DED8-1A00-E7BD-B077-3F63669A97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A356F446-F4B9-67AB-295C-44E6691DD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F463DAF-440E-A847-6C14-B57C6807A9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211BDE39-A579-55D7-0142-56726C619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069D51B-FC45-E3FE-FF0F-6E48374C4D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D311294B-1F04-44C7-A224-5E45896DB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A52E86B0-E19B-2836-2FD9-389F7BE43C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BE2201A-0FE2-5D18-38DA-44BF51A3B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6714B583-3441-1B0B-DB93-6F3270FD77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D8230566-EC88-0D80-39BE-78E16E391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D406E8A0-480E-D614-DBCE-8FD46DEF02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9DEFC403-DDC0-FF98-8A73-DFA5F6348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4DEFAD7E-65D7-2BE0-EA53-99F4EC221E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9962D84-6D40-4518-AAD3-3EC6DE39E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17C46AC7-E1E0-75F8-8603-19B9FB63EA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5C2B307-B446-083C-4D85-8A6B16F9B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416159D5-92CB-857F-BD25-4981485222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E939A05-A884-65B9-1B1E-611C17485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5A7CB6A2-94DD-606C-B1E7-D152D25FB6F1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38">
            <a:extLst>
              <a:ext uri="{FF2B5EF4-FFF2-40B4-BE49-F238E27FC236}">
                <a16:creationId xmlns:a16="http://schemas.microsoft.com/office/drawing/2014/main" id="{B912023D-BE2F-B8C7-F0B8-F9E5FB6E9E4D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C2722D05-F6E8-B760-27DA-4272E40AFC20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FDBB926E-61CC-06B9-78F8-D80C86B0E95B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7387062C-6CB2-E05B-90CB-8E95C1B59A8D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55">
            <a:extLst>
              <a:ext uri="{FF2B5EF4-FFF2-40B4-BE49-F238E27FC236}">
                <a16:creationId xmlns:a16="http://schemas.microsoft.com/office/drawing/2014/main" id="{E8D29A37-332D-409A-5646-09B80DD9CC08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64">
            <a:extLst>
              <a:ext uri="{FF2B5EF4-FFF2-40B4-BE49-F238E27FC236}">
                <a16:creationId xmlns:a16="http://schemas.microsoft.com/office/drawing/2014/main" id="{DCC09F58-44B7-6976-7C55-8C113E83C87B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5">
            <a:extLst>
              <a:ext uri="{FF2B5EF4-FFF2-40B4-BE49-F238E27FC236}">
                <a16:creationId xmlns:a16="http://schemas.microsoft.com/office/drawing/2014/main" id="{231AB652-CFBE-FBE8-E625-56CBD4D4313A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66">
            <a:extLst>
              <a:ext uri="{FF2B5EF4-FFF2-40B4-BE49-F238E27FC236}">
                <a16:creationId xmlns:a16="http://schemas.microsoft.com/office/drawing/2014/main" id="{8EFB755E-595B-6FBC-C379-23DABCA2AE04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9E996D2C-299C-6E24-31E5-6EBFECFA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26F4-262C-4F25-AEAE-5BEDF2A59740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7BEDD38F-DE3E-80C6-B4EF-A0FB0421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AC036DA7-8793-6CE3-61DF-0F72FF76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B1537-123B-488E-AA90-18468D5E1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72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595B45D-F283-2813-A172-DD26AB44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BFD4-016C-4079-ADCA-C3F280E05543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63840E7-987B-DF3E-BC48-2EA4734F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6278664-7221-B21E-DE91-D97FEF40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9141D-0E25-459C-9B73-E45FDD59E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1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CB19A87-D5C5-DFC6-49BA-1387096E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6B26-0327-4A2B-98E5-D062E193905C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E5C3842-BD54-BB69-590F-E1154AFD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6B07E8B-9A94-8DE8-F929-D9329F0D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37E36-E328-49C1-8944-16D019D3C9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351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C3643-4FF2-F2FB-46D7-BF6E3BA0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FE4A-1A8D-49A1-B55A-39D4D82A031D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196A1-6D8C-5125-BC95-36BF45B5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13BF7-391C-1A84-45B2-F2582207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9958A-279B-4C6D-BDEA-8F22C05041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435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BDDEE-A05E-C6BB-8CA6-9C493B49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E861-D4DA-45CA-8D5F-76DB343BF5A1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C7DAD-73B4-43F7-244F-8100C4AC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A7A29-75E9-F95B-E882-EEC85FFF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61ED6-C3D4-44BF-89B3-C95D4CE267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9752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BBFD0-3DF1-3B18-CCA3-C68462661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2653-14DE-4E20-AC2E-6F9F71AFB7DC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A921C-0DC2-8E64-AA65-D454D862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7F092-FE02-EA6A-9221-4D97E6D1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F0DB4-B9D8-458A-A6B6-83CEA3DD44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296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66746D-F00E-1BD5-6ECD-C24C1A6F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2F3A-DCD8-4EF0-9C0D-BF9DD64C5FF8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377F5B-CE34-7B35-FA93-853EAD77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83EF11-609F-C7E8-4C93-7267F901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0D9B2-5927-45DA-84A8-E12FAFA170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8173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A81498B-698B-03B2-ECFC-8EF0A8E6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78AD3-BF6A-4B48-9EA4-4FEE5E617921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5ACD4C-7B24-949B-687D-29CDF60A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9B4B7D-7065-94B0-C78C-121281D3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66F1B-CA81-4AF2-B716-AEA9F9DF8E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6021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8065C44-0514-6D59-27A9-B42F04A9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2D56A-C9AA-459D-8C84-4D671014E286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A12AD15-0EC0-068B-0B90-186113D0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D6E844-E9B0-061D-3199-F55CBF89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3491B-C46B-4B44-B46F-93BAA8CA94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408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8B7161-CA67-5813-C217-032DD430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4663-9E5D-4BBC-875B-925E9BECE205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600F65-6381-E5EC-35E6-D67126F4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3A6DAD4-9BE4-53A7-7F23-2362AB1D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D29EF-9FAE-454A-9B9B-C68B4CE7E1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6669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01F327-3E8F-358E-CF19-457F3D128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ACBA-0C30-47C3-A1A8-92C8CBB30F19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3FDC9B-47D9-BCA6-A8B6-F12F7751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D9DEEA-1430-B4C9-AD9C-17293829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8B121-6E2D-4D9C-B951-6EF395A071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637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2351A98-D393-A7DF-DEC4-0C1F7C24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A982-098C-4E0D-B205-F24FED1629A1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58D53A4-44B4-DB13-9160-6D40EF10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4A7C6F7-4F6F-E35F-0A30-3A10D84E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2250D-D83A-481A-9981-AD832064F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888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>
            <a:extLst>
              <a:ext uri="{FF2B5EF4-FFF2-40B4-BE49-F238E27FC236}">
                <a16:creationId xmlns:a16="http://schemas.microsoft.com/office/drawing/2014/main" id="{0EC1C856-15A4-4EC8-C5D3-89AEF8F0DB12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5" name="Oval 31">
              <a:extLst>
                <a:ext uri="{FF2B5EF4-FFF2-40B4-BE49-F238E27FC236}">
                  <a16:creationId xmlns:a16="http://schemas.microsoft.com/office/drawing/2014/main" id="{EAFF1224-4B17-340F-5FE5-24010E01A9E5}"/>
                </a:ext>
              </a:extLst>
            </p:cNvPr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32">
              <a:extLst>
                <a:ext uri="{FF2B5EF4-FFF2-40B4-BE49-F238E27FC236}">
                  <a16:creationId xmlns:a16="http://schemas.microsoft.com/office/drawing/2014/main" id="{C396CC12-0C24-4A56-29FF-C2172F50B735}"/>
                </a:ext>
              </a:extLst>
            </p:cNvPr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28">
              <a:extLst>
                <a:ext uri="{FF2B5EF4-FFF2-40B4-BE49-F238E27FC236}">
                  <a16:creationId xmlns:a16="http://schemas.microsoft.com/office/drawing/2014/main" id="{6EC5FCD5-0FDF-935B-E23F-342861F35DB9}"/>
                </a:ext>
              </a:extLst>
            </p:cNvPr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30">
              <a:extLst>
                <a:ext uri="{FF2B5EF4-FFF2-40B4-BE49-F238E27FC236}">
                  <a16:creationId xmlns:a16="http://schemas.microsoft.com/office/drawing/2014/main" id="{6C42F2C8-505C-F687-1B1E-3B1163669FCF}"/>
                </a:ext>
              </a:extLst>
            </p:cNvPr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27">
              <a:extLst>
                <a:ext uri="{FF2B5EF4-FFF2-40B4-BE49-F238E27FC236}">
                  <a16:creationId xmlns:a16="http://schemas.microsoft.com/office/drawing/2014/main" id="{57C8A101-FEBC-B26C-9D8F-38D8EAF70B7B}"/>
                </a:ext>
              </a:extLst>
            </p:cNvPr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9">
              <a:extLst>
                <a:ext uri="{FF2B5EF4-FFF2-40B4-BE49-F238E27FC236}">
                  <a16:creationId xmlns:a16="http://schemas.microsoft.com/office/drawing/2014/main" id="{367DA8A5-2CCA-0F00-F8B4-432D96FA042B}"/>
                </a:ext>
              </a:extLst>
            </p:cNvPr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33">
              <a:extLst>
                <a:ext uri="{FF2B5EF4-FFF2-40B4-BE49-F238E27FC236}">
                  <a16:creationId xmlns:a16="http://schemas.microsoft.com/office/drawing/2014/main" id="{B66031AE-7485-6BA4-8254-CF5886051ED5}"/>
                </a:ext>
              </a:extLst>
            </p:cNvPr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4">
              <a:extLst>
                <a:ext uri="{FF2B5EF4-FFF2-40B4-BE49-F238E27FC236}">
                  <a16:creationId xmlns:a16="http://schemas.microsoft.com/office/drawing/2014/main" id="{3FEAB170-1738-A72C-79BD-8C3BC677CAF6}"/>
                </a:ext>
              </a:extLst>
            </p:cNvPr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18AD82C9-28BC-F2FF-AFAA-00F2B07BBCD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9644-1FBE-4E69-A41E-03C3F2021DCC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F4B5057F-9A8F-CA5A-51BD-D75F20BC0F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06CF985-E521-6048-E23D-07D5AC44F2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A2D8C61-3347-4095-B422-446A02FC58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7346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52F6E-A29E-A8C4-85D3-AC646BEA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55B50-6F39-43FA-B22D-B3D3963A5403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77586-79E3-8013-5826-130D50C7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8E7E5-7CAE-FA9E-FD4E-FB4C5EF4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BEFBC-1E00-494C-9173-660F3D3858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0793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19AD4-E882-6A00-FEB2-AB251D61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65485-9A82-4E6E-8034-BA29C7E1FB54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C7FC8-98A2-091D-9F88-7CEAC486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9E706-18F7-7740-FCA7-B591A7C4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E02E6-A1FB-4342-AE4F-65A32C4372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7843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31F67-9179-CC01-8EA6-6CC38CE8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B3A8E-4AED-466D-86E8-045C880E3DD1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36F60-5D02-8392-E1D4-A6748BCB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61EC-568D-F55B-4BCF-489296E8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7A6A8-61F8-49E7-BCDC-CAE8C58F8C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41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D9127-E534-213F-00EF-1A576430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F536-C372-4C5D-A3A7-0CEED2F3B2E5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158C-C3BD-B71B-8352-451DF6F9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C4AD4-517B-5CD6-A0F5-6F214966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19F47-00DF-4FF8-828C-5FF04C34D6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5530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144D5-6043-99AE-1683-59A28911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48C8-E2C6-4D8F-81A9-69DC4B4D844D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72C30-8DA1-7762-47A7-9C493FF5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8B310-FD5A-2FE0-8807-3D5765A8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0E315-C53E-4FF1-9322-E8255935F3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2021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597FB-C916-2056-EA8B-3543B5B4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862AC-4461-414A-B8E7-15B7AC6427FF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11EAEC-FDC5-4FAA-79A9-4980385E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17266C-F162-4E83-1E92-AB744494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DA248-EB5B-4ADA-8E9B-C8C6658572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5527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9B4DF6-4CCA-A340-80C5-CE23E0D3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F66C-77B1-4779-B78F-DB3D42A7CEF3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4DAD09-AC54-C610-A311-18AC0252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F1FF11-D482-693F-1A77-A2F0EF30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C2E7A-D800-4296-876F-066136A92D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8141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56169C-6405-DE92-2710-75BBAF458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9744-9035-462F-983B-B301E786EB24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5EDFC1-2C97-E69D-309F-5DE4B0BF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4C2842-4144-1C0F-3BA5-FA66650F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2A6A5-F5EB-47F3-851C-C34D8006BD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4308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477A59-03A2-CD76-D335-5686EADD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8BBAE-3040-42B9-9298-CB2B924AA2B3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E2F4A8-2FB1-B8AA-A1AD-FB321DA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AF8BD9-A3BE-CC14-7955-32845ADC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6E28F-F98D-433E-A1AA-77BB022477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28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973E3F5A-5A8E-2E08-753E-182044007C5F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B9DC6E1F-7B54-2018-2387-87851799FB74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5C37374D-32A0-7EEB-DE9E-408FB8F63B47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89E08AB9-9BFB-3049-959E-2F6D552FE123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BE300AB9-DFB8-D6F3-27D9-F78FDB880F1B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2DB6035D-39D8-1523-D952-38AC11407771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F7731F16-4BDA-0487-89A5-45E17A846CB5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21263CC-E5DF-BF84-61E3-E26D2B37B704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id="{E841448A-6AF8-FBC8-3AC7-C3DD10AF627B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3" name="Freeform 21">
            <a:extLst>
              <a:ext uri="{FF2B5EF4-FFF2-40B4-BE49-F238E27FC236}">
                <a16:creationId xmlns:a16="http://schemas.microsoft.com/office/drawing/2014/main" id="{1F996205-DE41-D137-F5C0-AB0615B28BB1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A2BD88FE-D1EC-6E54-0C5C-6EDCAD36FAD8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D115025E-295D-6E55-3C8D-F9E33998DA6A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6" name="Freeform 24">
            <a:extLst>
              <a:ext uri="{FF2B5EF4-FFF2-40B4-BE49-F238E27FC236}">
                <a16:creationId xmlns:a16="http://schemas.microsoft.com/office/drawing/2014/main" id="{CF03A594-52CD-65A7-31F2-02FECBC93E63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64972833-526F-1C68-FA92-EE356C2A7525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C8F2D629-6902-4877-0F11-B062C32A78AD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E7B33CCD-ED57-C6DF-CC34-2CEDF3ED5A77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B7125819-6C13-8024-42CD-66391B2F58BC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41E841B-8212-996E-9E7F-FE6E3CADAB98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48E2617F-464D-A2B4-19FE-269ECABE47B5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9C7578B5-3434-EB50-5C63-8EDA0485122A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F8E74BDA-40A2-1CE7-B8AC-77D00EB7D6F4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DF305BC4-B18B-25AE-CFEF-348451C6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6C11-CDEC-451D-B1F1-2EAD456AFAB9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5B70722F-C0C9-6244-5D30-C4EAE397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703FAB04-0069-73E8-F1E2-711CDDD4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7CD7E-87AA-4519-912B-36FD82FA7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56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498DCD-5451-1084-41A9-1DD4F0F1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EEBE9-506B-4702-9E01-2D3DBCE81BFF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D552B9-7B00-3D6F-D757-CDD73B86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D5AF3B-78FC-2678-FE57-04A966C3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FF8F8-62AE-404A-976E-A4CDF0D13E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1036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>
            <a:extLst>
              <a:ext uri="{FF2B5EF4-FFF2-40B4-BE49-F238E27FC236}">
                <a16:creationId xmlns:a16="http://schemas.microsoft.com/office/drawing/2014/main" id="{FD815C80-2AD9-4935-DE58-D2C9D9D04E21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5" name="Oval 31">
              <a:extLst>
                <a:ext uri="{FF2B5EF4-FFF2-40B4-BE49-F238E27FC236}">
                  <a16:creationId xmlns:a16="http://schemas.microsoft.com/office/drawing/2014/main" id="{7BCE1FFB-93C2-C2F0-27EF-099B071347D7}"/>
                </a:ext>
              </a:extLst>
            </p:cNvPr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32">
              <a:extLst>
                <a:ext uri="{FF2B5EF4-FFF2-40B4-BE49-F238E27FC236}">
                  <a16:creationId xmlns:a16="http://schemas.microsoft.com/office/drawing/2014/main" id="{57792A57-D381-9AED-9F8F-1CDB0DD0AE87}"/>
                </a:ext>
              </a:extLst>
            </p:cNvPr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28">
              <a:extLst>
                <a:ext uri="{FF2B5EF4-FFF2-40B4-BE49-F238E27FC236}">
                  <a16:creationId xmlns:a16="http://schemas.microsoft.com/office/drawing/2014/main" id="{5BAAFB79-6BD0-5CB0-DFD4-D9F142429424}"/>
                </a:ext>
              </a:extLst>
            </p:cNvPr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30">
              <a:extLst>
                <a:ext uri="{FF2B5EF4-FFF2-40B4-BE49-F238E27FC236}">
                  <a16:creationId xmlns:a16="http://schemas.microsoft.com/office/drawing/2014/main" id="{519AAC30-767C-E908-8D1B-FBED488308CD}"/>
                </a:ext>
              </a:extLst>
            </p:cNvPr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27">
              <a:extLst>
                <a:ext uri="{FF2B5EF4-FFF2-40B4-BE49-F238E27FC236}">
                  <a16:creationId xmlns:a16="http://schemas.microsoft.com/office/drawing/2014/main" id="{D2B81E34-61F6-ADED-5D6E-5B2981B369AC}"/>
                </a:ext>
              </a:extLst>
            </p:cNvPr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9">
              <a:extLst>
                <a:ext uri="{FF2B5EF4-FFF2-40B4-BE49-F238E27FC236}">
                  <a16:creationId xmlns:a16="http://schemas.microsoft.com/office/drawing/2014/main" id="{30CC2872-2C31-91D9-4785-90197726DA49}"/>
                </a:ext>
              </a:extLst>
            </p:cNvPr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33">
              <a:extLst>
                <a:ext uri="{FF2B5EF4-FFF2-40B4-BE49-F238E27FC236}">
                  <a16:creationId xmlns:a16="http://schemas.microsoft.com/office/drawing/2014/main" id="{070ABE66-731E-6B8D-ED72-79A48D5ABDEF}"/>
                </a:ext>
              </a:extLst>
            </p:cNvPr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4">
              <a:extLst>
                <a:ext uri="{FF2B5EF4-FFF2-40B4-BE49-F238E27FC236}">
                  <a16:creationId xmlns:a16="http://schemas.microsoft.com/office/drawing/2014/main" id="{D9A05C17-B536-761A-3D17-580B6BC9EC27}"/>
                </a:ext>
              </a:extLst>
            </p:cNvPr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AF1021FC-FFFB-ED82-7DFC-CDFC4088212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33A1-5CE5-4648-80E3-C74E50829198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A7B173C8-3791-518A-4A1B-1D16A25137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7F9B7959-08FC-2B7F-1572-5127272D14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A4A3A33-F116-4E08-A860-B837DB9BFF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2897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72BD9-B6A1-2AAA-D562-3D177247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865AE-4796-457A-A4D6-71DC5BCA27BE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B3625-D938-D2C5-7D1A-DD476F3C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5135F-0720-EA07-2B68-D3F85670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A4FED-77CD-4188-9F29-70B17520E1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93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0E8B0-B346-91A1-C99F-B11F8517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B092-1484-4BBD-9067-4CCB8416613F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361B-1989-2DEE-C966-0C3E638B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2A31-E9E4-F168-4608-FAFED1B3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0CCE8-C4CF-4821-AA91-D4D1141DDA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3214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7643C-348E-3D6F-3647-450B178A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28CDB-A8A4-48DA-8269-A90F9301E5D2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6CBDF-C032-87E7-9EB9-223E1E4C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EA4C5-94D9-8669-2A46-9CAB24C7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CBA8B-EA7E-49E0-BCFD-E2AB491AAF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6216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A55C1-8AE6-D6DB-C865-18CC520F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FCD7-482B-48DF-B001-C17DF5D2A432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0B2FF-B56F-85A6-C246-1F1D92CB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75BAC-DAD9-7F2F-C8E4-A5EC1115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617C4-6EE3-4930-8B7A-F1C459E95A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6556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27B02-64EA-718F-571D-40A8F4EF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7752-975E-482B-93F8-38567C3EDF7E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928B5-08F2-AB32-6E66-4EDFC9B9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86ED9-FF0F-1E81-C82C-00DF0DA1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DBF75-FB4D-4E08-8BD0-4A6A69F760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9319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4244AF-7A65-EAA7-38F6-2F3A9D76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23C00-2369-4003-A8F8-42F9CD2AB0AF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A6DA70-314B-2CB1-54A3-6CB41A8B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ADC23A-2849-6A42-E7A4-30CDDDDC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A6365-D266-448A-B02F-30F5E02670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8433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84B98A-1B97-6766-AE64-195990E0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5CF8D-2C10-417D-9B5D-7BDA5A05507E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974227-CF7D-2027-BC79-6B32A1EBA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861836-F3B8-7266-3552-64FBC1F1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2538E-368E-4660-B412-89FE82ED5D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1130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EEAF8C8-1BE7-76E5-26B3-D4FBABE5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69A1-2F57-49AC-9EF0-9136180FD11B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562A81-590E-CA00-C8DD-7377653F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224544-7230-78DA-960A-090C5B99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F28A1-93CF-436F-A397-890FF00DC5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617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2E910-59C3-9CA9-E5FC-3B2F6031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4AF0-B8DF-4C04-B425-146505FF8E48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50425-926A-8393-49C6-C0A16F02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44B43-D940-1B89-959E-6C156782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D1F96-1840-4EFC-B2FD-F5C25FDEB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796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7F8092-8F61-A3A3-DF3F-94261998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FACB-EF7A-46DB-B320-89E051BC0596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A8934F-E62E-86FD-ADE8-F9FAD676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11CD05-B678-194F-ECDC-E18F87C8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4351D-4CDB-4D58-A8AF-8F061D940F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6661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D74191-74A4-8CBF-D65F-594A0040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ECF3-300D-4A83-B38A-A9D3CE8D6BB1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41277A-F494-04D1-C442-FA77F65E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DDAA2-0D4D-95B1-43C0-089DE389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B53C8-C211-4FC7-89B5-B9606B8C3B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7082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>
            <a:extLst>
              <a:ext uri="{FF2B5EF4-FFF2-40B4-BE49-F238E27FC236}">
                <a16:creationId xmlns:a16="http://schemas.microsoft.com/office/drawing/2014/main" id="{A04EA7D9-456C-546A-8EE1-0FAEF98FE4A2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5" name="Oval 31">
              <a:extLst>
                <a:ext uri="{FF2B5EF4-FFF2-40B4-BE49-F238E27FC236}">
                  <a16:creationId xmlns:a16="http://schemas.microsoft.com/office/drawing/2014/main" id="{9EC60B03-5C60-85D9-B315-1A590FDBECDB}"/>
                </a:ext>
              </a:extLst>
            </p:cNvPr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32">
              <a:extLst>
                <a:ext uri="{FF2B5EF4-FFF2-40B4-BE49-F238E27FC236}">
                  <a16:creationId xmlns:a16="http://schemas.microsoft.com/office/drawing/2014/main" id="{33416367-04CF-036B-8950-65F8CB9BAC9F}"/>
                </a:ext>
              </a:extLst>
            </p:cNvPr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28">
              <a:extLst>
                <a:ext uri="{FF2B5EF4-FFF2-40B4-BE49-F238E27FC236}">
                  <a16:creationId xmlns:a16="http://schemas.microsoft.com/office/drawing/2014/main" id="{E6FE1F0B-F49B-8C51-B2DF-704741168DBE}"/>
                </a:ext>
              </a:extLst>
            </p:cNvPr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30">
              <a:extLst>
                <a:ext uri="{FF2B5EF4-FFF2-40B4-BE49-F238E27FC236}">
                  <a16:creationId xmlns:a16="http://schemas.microsoft.com/office/drawing/2014/main" id="{B574BC5B-23FD-4BB8-7A85-ED0AECBE5772}"/>
                </a:ext>
              </a:extLst>
            </p:cNvPr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27">
              <a:extLst>
                <a:ext uri="{FF2B5EF4-FFF2-40B4-BE49-F238E27FC236}">
                  <a16:creationId xmlns:a16="http://schemas.microsoft.com/office/drawing/2014/main" id="{5C65A468-D220-FC21-1CDE-82D8AA9E629F}"/>
                </a:ext>
              </a:extLst>
            </p:cNvPr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9">
              <a:extLst>
                <a:ext uri="{FF2B5EF4-FFF2-40B4-BE49-F238E27FC236}">
                  <a16:creationId xmlns:a16="http://schemas.microsoft.com/office/drawing/2014/main" id="{95FE01C2-E401-9634-2F3E-9BD46DDF102C}"/>
                </a:ext>
              </a:extLst>
            </p:cNvPr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33">
              <a:extLst>
                <a:ext uri="{FF2B5EF4-FFF2-40B4-BE49-F238E27FC236}">
                  <a16:creationId xmlns:a16="http://schemas.microsoft.com/office/drawing/2014/main" id="{6B023A39-C77B-A863-04EB-9A829C18E827}"/>
                </a:ext>
              </a:extLst>
            </p:cNvPr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4">
              <a:extLst>
                <a:ext uri="{FF2B5EF4-FFF2-40B4-BE49-F238E27FC236}">
                  <a16:creationId xmlns:a16="http://schemas.microsoft.com/office/drawing/2014/main" id="{3FA71884-2419-7579-A73E-BBC2CD88059F}"/>
                </a:ext>
              </a:extLst>
            </p:cNvPr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6CCC9DFF-0BCB-8BDF-BD49-F9D3F846D3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C573-01B8-4C57-9DAE-3D168E11F0AC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C7A33E7C-4D2A-0CB7-AB80-93C836139C1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0F7D50C8-8C41-063B-F591-5E88560A59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C6B156F-3F17-4148-85D4-12983F0977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8450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5C7B1-22BE-A511-3710-1BF1E09D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6BAA0-F672-4414-B943-028B308D4E95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F290D-7462-CBE9-D1D4-F574F228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A7CF6-206A-7AA3-ED85-CBE6ADB2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B3FFD-28AE-4376-9AE3-DD9D08DA23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2469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18B70-AE1D-EFCE-13AD-93AE14A3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02F83-4DFB-467F-91B2-09E8ACD0F083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D27C0-D120-A862-9B54-98A0ADF2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49C5E-B7F6-1E84-4AC2-4B271DB9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0FD42-7597-4B31-A3AD-E667E3A553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1836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95F4-FBA0-B1E2-5600-CAAE5773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A6EC-EEF6-44EB-974B-38C4E110296A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20F77-209E-2AFB-C586-DE6A1369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36291-4509-E003-C981-D6B4A99B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BC299-028E-469F-971D-683FC15C38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9025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8E2-3952-2145-6B2A-339E2982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3F21-81E8-4CA6-9453-272277E99F12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9745E-BEC8-2755-B251-29289D24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412DA-D237-1B85-C08B-153B6A564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51F09-05ED-4F56-B216-0F8AB8828B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0301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2666E-8B4A-9424-5767-63AC056B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F6B1-6317-4E65-9F71-2772FEADB7E1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A979F-D67B-50B0-1E52-48AA139D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12C3A-84DD-642B-D091-89EE8AC5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54516-2BB4-485E-B940-77496D0173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0933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4939B5-E4E5-0BC7-945A-4F46F8CB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9C32-9881-48BD-89D1-1EB4EE45EDC1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6E589B-234D-EE76-46C6-CFA3FC9D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019A75-ED22-F747-A22A-D7D94AAB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FD836-17B5-4B74-94AB-B4495F3F5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43996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294972-1884-C4A4-337D-6AF64D0E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3D51-6D11-48F6-B60E-A1AE155EB6E8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442812-1568-F450-9A50-50BE4C5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BF6B66-C245-B43B-BE68-DF05A59B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3ED0C-FA94-4B6F-BF4D-DB346FD088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751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>
            <a:extLst>
              <a:ext uri="{FF2B5EF4-FFF2-40B4-BE49-F238E27FC236}">
                <a16:creationId xmlns:a16="http://schemas.microsoft.com/office/drawing/2014/main" id="{70F2327E-A353-A7ED-12B5-00F092AE2698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4F058C0-531A-902B-2842-552DC2D1B853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64D65E03-57E4-565B-2C93-4FCC68A427B0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5131B8F4-F63E-B9DB-EB92-00A94B64D382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451C47DF-7706-277C-95ED-29D6E361EBF7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19C10802-B007-76D7-6750-C1D4D2C8ABD4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AAF3D733-13C2-C6CB-F75A-2C40C8069DD4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B92DE593-7D5C-7D08-6890-BFD9ED6A50DA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3AB2AA38-0A51-C79E-9CCC-9E0DCB7843E4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29">
            <a:extLst>
              <a:ext uri="{FF2B5EF4-FFF2-40B4-BE49-F238E27FC236}">
                <a16:creationId xmlns:a16="http://schemas.microsoft.com/office/drawing/2014/main" id="{DD946A96-475D-4831-0940-5CFCC38A639A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6463F361-E97B-3E34-9EF1-F850029F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3B783-F0F6-4E0E-BB14-03C34C6B4053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A549C391-5179-C632-F5EC-E5AB7416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FBA1B0D5-29F3-9ECF-ACB5-03DA22D9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7A1D2-D5F9-48B0-9E9A-799B34A8D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8942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7AF71D3-9AE6-1C1D-1CE9-5FCA71AE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17C7A-B889-4B2E-A756-C5D2137F6A30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ED886F-5A55-8B0B-108A-84FF75D3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689145-6B0A-EDD2-7413-D68C30E8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F01A9-9DBE-4C1E-9BA1-3532E34DC0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6778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AB5467-E1A2-E137-7C5A-224AC0A6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D2EB-75FE-4962-8545-0DF521B36FD2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E5DDB1-4244-815E-C41C-A7AB2812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D98262-97A9-3072-7B1B-6D5C7DFA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DFDED-E90B-497C-BD47-7E3CB55396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4461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521445-09F9-F297-8F8F-5F2E121B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DA2B-AC11-4413-B007-58EBD85D14B8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56393E-5D24-428C-9DEB-F8B8003B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FF1C9E-D928-0D65-1801-D628B4FF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DD27F-C7FD-46C9-A18C-29F5E2FE1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4078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>
            <a:extLst>
              <a:ext uri="{FF2B5EF4-FFF2-40B4-BE49-F238E27FC236}">
                <a16:creationId xmlns:a16="http://schemas.microsoft.com/office/drawing/2014/main" id="{1D858CB5-DF52-9F22-CD5F-9E674566D16D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5" name="Oval 31">
              <a:extLst>
                <a:ext uri="{FF2B5EF4-FFF2-40B4-BE49-F238E27FC236}">
                  <a16:creationId xmlns:a16="http://schemas.microsoft.com/office/drawing/2014/main" id="{F20A6959-9E3E-74C5-2F03-8A51E3710351}"/>
                </a:ext>
              </a:extLst>
            </p:cNvPr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32">
              <a:extLst>
                <a:ext uri="{FF2B5EF4-FFF2-40B4-BE49-F238E27FC236}">
                  <a16:creationId xmlns:a16="http://schemas.microsoft.com/office/drawing/2014/main" id="{C4D52553-CD64-893D-E261-4BCB50B81245}"/>
                </a:ext>
              </a:extLst>
            </p:cNvPr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28">
              <a:extLst>
                <a:ext uri="{FF2B5EF4-FFF2-40B4-BE49-F238E27FC236}">
                  <a16:creationId xmlns:a16="http://schemas.microsoft.com/office/drawing/2014/main" id="{C3EC748F-2FC8-DAD7-6859-2048DED5497A}"/>
                </a:ext>
              </a:extLst>
            </p:cNvPr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30">
              <a:extLst>
                <a:ext uri="{FF2B5EF4-FFF2-40B4-BE49-F238E27FC236}">
                  <a16:creationId xmlns:a16="http://schemas.microsoft.com/office/drawing/2014/main" id="{ACDC2079-2C52-2F14-58B7-917BDBF47479}"/>
                </a:ext>
              </a:extLst>
            </p:cNvPr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27">
              <a:extLst>
                <a:ext uri="{FF2B5EF4-FFF2-40B4-BE49-F238E27FC236}">
                  <a16:creationId xmlns:a16="http://schemas.microsoft.com/office/drawing/2014/main" id="{4836299A-B8F7-4AFC-95B0-483130B07651}"/>
                </a:ext>
              </a:extLst>
            </p:cNvPr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9">
              <a:extLst>
                <a:ext uri="{FF2B5EF4-FFF2-40B4-BE49-F238E27FC236}">
                  <a16:creationId xmlns:a16="http://schemas.microsoft.com/office/drawing/2014/main" id="{3F88589D-AC43-3148-D7D7-3414B21D829C}"/>
                </a:ext>
              </a:extLst>
            </p:cNvPr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33">
              <a:extLst>
                <a:ext uri="{FF2B5EF4-FFF2-40B4-BE49-F238E27FC236}">
                  <a16:creationId xmlns:a16="http://schemas.microsoft.com/office/drawing/2014/main" id="{C4D3B97E-16A4-F0E0-3228-8C51454DF1EA}"/>
                </a:ext>
              </a:extLst>
            </p:cNvPr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4">
              <a:extLst>
                <a:ext uri="{FF2B5EF4-FFF2-40B4-BE49-F238E27FC236}">
                  <a16:creationId xmlns:a16="http://schemas.microsoft.com/office/drawing/2014/main" id="{98D20E5F-0C36-F8D6-4E8D-B0A2A4FB3486}"/>
                </a:ext>
              </a:extLst>
            </p:cNvPr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84492C5A-39A3-1071-B5F3-24C312DBCC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AAF97-2112-429F-8AC9-57E3F4F9A840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7BA342F-3D77-0E63-72C0-065D511C7D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F96181E8-52C7-E86D-1228-D4F3939F66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8E738FF-1336-41AE-B5E8-C664B04D50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5758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A68BE-31D1-D97E-BDC4-4F66315C4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22A0-A019-45CF-B1D7-52812E33B0DA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9CCB1-3D0C-4E99-13CF-A6580DCF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FB4F1-6916-A45A-6B8A-7CECF9E4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EFD41-52F1-48CB-A1CB-9A58C08D8B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63224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8E65E-B746-A75E-D2BE-C08118AFB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3EE2-3E6F-4FE2-A41F-F17DBB420111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B40EF-1FA6-4B85-0262-C66C26A2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65A76-3166-D459-9300-96F024A1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43CB1-83A4-4809-BD79-E8472EAA28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657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8F998C6-F94F-076A-2987-835BA1B7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5FF85-B1DD-4A89-8D4D-86CD82946363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C5097CA-4C64-AE01-C21D-8CBCE5EC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EFA1F4C-4B8C-39B7-604C-84196D43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1E585-EBB0-4713-9A0A-C977A3C9B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22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A9AE4-B809-C466-02AA-32508783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E7DD-EC0C-462B-992F-780ABB55D3AD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3139B5-564A-829A-B700-BDE8F470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BE372-87F4-B6CF-3B98-25D33BFC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B3254-5BC1-4F83-A2B8-E0032F3DC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44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73A661D-CCB7-BC5A-1127-7FAA3602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0416D-1AA7-4588-9177-52DF49768A07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C53EBB0-E330-B29D-2E79-9101ADE41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07E8E33-854B-0BD0-3702-B14B33FF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51DA4-1F30-4770-BDF1-E30B4BFBE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62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A962B1-5A01-24C6-E9B7-3B52111DC086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798175E6-C0CC-6093-0C47-F78862B9F8ED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>
            <a:extLst>
              <a:ext uri="{FF2B5EF4-FFF2-40B4-BE49-F238E27FC236}">
                <a16:creationId xmlns:a16="http://schemas.microsoft.com/office/drawing/2014/main" id="{2C77439B-2300-6783-308E-2806EB10A60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>
              <a:extLst>
                <a:ext uri="{FF2B5EF4-FFF2-40B4-BE49-F238E27FC236}">
                  <a16:creationId xmlns:a16="http://schemas.microsoft.com/office/drawing/2014/main" id="{230F8512-2650-FC1D-46E0-FC5A516BA0A3}"/>
                </a:ext>
              </a:extLst>
            </p:cNvPr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>
              <a:extLst>
                <a:ext uri="{FF2B5EF4-FFF2-40B4-BE49-F238E27FC236}">
                  <a16:creationId xmlns:a16="http://schemas.microsoft.com/office/drawing/2014/main" id="{B9A3D4BE-B547-C066-532A-1DC197C70B99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>
              <a:extLst>
                <a:ext uri="{FF2B5EF4-FFF2-40B4-BE49-F238E27FC236}">
                  <a16:creationId xmlns:a16="http://schemas.microsoft.com/office/drawing/2014/main" id="{39F4EAFC-378D-9028-F28A-013C3634E377}"/>
                </a:ext>
              </a:extLst>
            </p:cNvPr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47753EBE-6980-37EA-D2F4-DC153C9718B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>
              <a:extLst>
                <a:ext uri="{FF2B5EF4-FFF2-40B4-BE49-F238E27FC236}">
                  <a16:creationId xmlns:a16="http://schemas.microsoft.com/office/drawing/2014/main" id="{3ABD07CC-409C-1897-B2E7-5B8C202FB14E}"/>
                </a:ext>
              </a:extLst>
            </p:cNvPr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>
              <a:extLst>
                <a:ext uri="{FF2B5EF4-FFF2-40B4-BE49-F238E27FC236}">
                  <a16:creationId xmlns:a16="http://schemas.microsoft.com/office/drawing/2014/main" id="{586C6A46-0E30-9E5E-1517-67FFAF14515A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>
              <a:extLst>
                <a:ext uri="{FF2B5EF4-FFF2-40B4-BE49-F238E27FC236}">
                  <a16:creationId xmlns:a16="http://schemas.microsoft.com/office/drawing/2014/main" id="{ED89EE28-8563-3024-0DBD-0728523F305D}"/>
                </a:ext>
              </a:extLst>
            </p:cNvPr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id="{DAC7827B-7175-8676-2656-D95ABF37317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>
              <a:extLst>
                <a:ext uri="{FF2B5EF4-FFF2-40B4-BE49-F238E27FC236}">
                  <a16:creationId xmlns:a16="http://schemas.microsoft.com/office/drawing/2014/main" id="{523C1668-F398-A147-EA22-BBA9FF7F6DD4}"/>
                </a:ext>
              </a:extLst>
            </p:cNvPr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F8731020-6637-FCBA-E7DF-A7BFE8061ADD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>
              <a:extLst>
                <a:ext uri="{FF2B5EF4-FFF2-40B4-BE49-F238E27FC236}">
                  <a16:creationId xmlns:a16="http://schemas.microsoft.com/office/drawing/2014/main" id="{762AFA27-89F9-685A-3CFB-EB668415DA0E}"/>
                </a:ext>
              </a:extLst>
            </p:cNvPr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C55E4124-0F2A-0708-7D3F-C51F313A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C817B-BC41-4B3C-9F6E-3EEFAB80462F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6156CBE8-3428-233F-4F18-A002A0D2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518F6818-FFB0-7E8E-28EF-E97E54BD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D9672CCA-B61C-4B13-B802-9959431C9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09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D5AB7B-0D0E-1F5E-0C5E-01BAD0F5E4D4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A6B39E-764D-7565-F2D3-43B50CBF72CD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8F7D7E-7977-6256-B2BC-D8322CB328D9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ECF5B9-B073-6B9A-1BAE-ACE6D3E537BD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8C459C-BA10-DA0E-4B0F-8A8C3B410E31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8D5913-2A23-BB3A-F047-7D3E3F3F9422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86F255-816F-53A9-34A3-C40BF5189857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A93AD4-E618-2C94-0CC2-60AD030FCCF8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B63DFE-59A4-9FDC-AFD9-559FDC9074C4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D1B1F9EB-6EF6-2497-046F-398F7C6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A679F5DD-8D96-1C2C-5342-51C19647F3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DF8C69F-E65E-9245-0DE5-3D4D1E960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2638688-8D72-470B-9F58-BD08B6C50A30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2F0765-39AC-ED80-EF45-C4336297A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458037A-E5B9-04E6-00DD-BB0562F40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6ECFF"/>
                </a:solidFill>
                <a:latin typeface="Corbel" panose="020B0503020204020204" pitchFamily="34" charset="0"/>
              </a:defRPr>
            </a:lvl1pPr>
          </a:lstStyle>
          <a:p>
            <a:fld id="{71CA35BA-A7B8-4CB8-A692-6DC865CAD3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47" r:id="rId2"/>
    <p:sldLayoutId id="2147483789" r:id="rId3"/>
    <p:sldLayoutId id="2147483790" r:id="rId4"/>
    <p:sldLayoutId id="2147483791" r:id="rId5"/>
    <p:sldLayoutId id="2147483746" r:id="rId6"/>
    <p:sldLayoutId id="2147483792" r:id="rId7"/>
    <p:sldLayoutId id="2147483745" r:id="rId8"/>
    <p:sldLayoutId id="2147483793" r:id="rId9"/>
    <p:sldLayoutId id="2147483744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34">
            <a:extLst>
              <a:ext uri="{FF2B5EF4-FFF2-40B4-BE49-F238E27FC236}">
                <a16:creationId xmlns:a16="http://schemas.microsoft.com/office/drawing/2014/main" id="{F1E9D60F-5587-FFBB-57D9-F2504F8A7E2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3320" name="Group 638">
              <a:extLst>
                <a:ext uri="{FF2B5EF4-FFF2-40B4-BE49-F238E27FC236}">
                  <a16:creationId xmlns:a16="http://schemas.microsoft.com/office/drawing/2014/main" id="{83064D37-0D51-5A34-10D8-C6464F0E63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>
                <a:extLst>
                  <a:ext uri="{FF2B5EF4-FFF2-40B4-BE49-F238E27FC236}">
                    <a16:creationId xmlns:a16="http://schemas.microsoft.com/office/drawing/2014/main" id="{E01DD875-C37F-256E-E311-E30E7B0F978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>
                  <a:extLst>
                    <a:ext uri="{FF2B5EF4-FFF2-40B4-BE49-F238E27FC236}">
                      <a16:creationId xmlns:a16="http://schemas.microsoft.com/office/drawing/2014/main" id="{0E866367-8E03-0C60-16CF-51EFF9CC9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51" name="Freeform 73">
                  <a:extLst>
                    <a:ext uri="{FF2B5EF4-FFF2-40B4-BE49-F238E27FC236}">
                      <a16:creationId xmlns:a16="http://schemas.microsoft.com/office/drawing/2014/main" id="{0CF719AC-872D-A5F1-AE2C-BA219C8FE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52" name="Freeform 74">
                  <a:extLst>
                    <a:ext uri="{FF2B5EF4-FFF2-40B4-BE49-F238E27FC236}">
                      <a16:creationId xmlns:a16="http://schemas.microsoft.com/office/drawing/2014/main" id="{8BC57534-0463-2B8B-023D-A30A03BCC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53" name="Freeform 75">
                  <a:extLst>
                    <a:ext uri="{FF2B5EF4-FFF2-40B4-BE49-F238E27FC236}">
                      <a16:creationId xmlns:a16="http://schemas.microsoft.com/office/drawing/2014/main" id="{CF83BF44-9FB6-89B7-FEF2-B8F8F15C36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5" name="Group 142">
                <a:extLst>
                  <a:ext uri="{FF2B5EF4-FFF2-40B4-BE49-F238E27FC236}">
                    <a16:creationId xmlns:a16="http://schemas.microsoft.com/office/drawing/2014/main" id="{CF502C28-99BE-82F7-7570-8E2188AA42F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>
                  <a:extLst>
                    <a:ext uri="{FF2B5EF4-FFF2-40B4-BE49-F238E27FC236}">
                      <a16:creationId xmlns:a16="http://schemas.microsoft.com/office/drawing/2014/main" id="{67283785-A4FE-0B46-D467-5F80A2C38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7" name="Freeform 80">
                  <a:extLst>
                    <a:ext uri="{FF2B5EF4-FFF2-40B4-BE49-F238E27FC236}">
                      <a16:creationId xmlns:a16="http://schemas.microsoft.com/office/drawing/2014/main" id="{9D7CFB1A-578B-46F1-9417-8E50F4705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8" name="Freeform 81">
                  <a:extLst>
                    <a:ext uri="{FF2B5EF4-FFF2-40B4-BE49-F238E27FC236}">
                      <a16:creationId xmlns:a16="http://schemas.microsoft.com/office/drawing/2014/main" id="{2CCE601D-3B91-F2E5-F7B2-DBF213166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9" name="Freeform 82">
                  <a:extLst>
                    <a:ext uri="{FF2B5EF4-FFF2-40B4-BE49-F238E27FC236}">
                      <a16:creationId xmlns:a16="http://schemas.microsoft.com/office/drawing/2014/main" id="{997D7FCB-D926-8D97-3D9F-A694552006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6" name="Group 147">
                <a:extLst>
                  <a:ext uri="{FF2B5EF4-FFF2-40B4-BE49-F238E27FC236}">
                    <a16:creationId xmlns:a16="http://schemas.microsoft.com/office/drawing/2014/main" id="{0D125D35-6336-0299-321B-253B978115B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>
                  <a:extLst>
                    <a:ext uri="{FF2B5EF4-FFF2-40B4-BE49-F238E27FC236}">
                      <a16:creationId xmlns:a16="http://schemas.microsoft.com/office/drawing/2014/main" id="{9A2B9D78-24DA-1909-1FCB-904D1BEF6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3" name="Freeform 87">
                  <a:extLst>
                    <a:ext uri="{FF2B5EF4-FFF2-40B4-BE49-F238E27FC236}">
                      <a16:creationId xmlns:a16="http://schemas.microsoft.com/office/drawing/2014/main" id="{8E7AC4EA-8460-A28B-AA32-CEC95B19B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4" name="Freeform 88">
                  <a:extLst>
                    <a:ext uri="{FF2B5EF4-FFF2-40B4-BE49-F238E27FC236}">
                      <a16:creationId xmlns:a16="http://schemas.microsoft.com/office/drawing/2014/main" id="{852596E8-D246-6BBD-8230-7034D90CA1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5" name="Freeform 89">
                  <a:extLst>
                    <a:ext uri="{FF2B5EF4-FFF2-40B4-BE49-F238E27FC236}">
                      <a16:creationId xmlns:a16="http://schemas.microsoft.com/office/drawing/2014/main" id="{B70C92AB-C267-6F37-71FD-AAF9FA6F85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7" name="Group 172">
                <a:extLst>
                  <a:ext uri="{FF2B5EF4-FFF2-40B4-BE49-F238E27FC236}">
                    <a16:creationId xmlns:a16="http://schemas.microsoft.com/office/drawing/2014/main" id="{E2C05975-9A41-4C3D-D890-F401C378361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>
                  <a:extLst>
                    <a:ext uri="{FF2B5EF4-FFF2-40B4-BE49-F238E27FC236}">
                      <a16:creationId xmlns:a16="http://schemas.microsoft.com/office/drawing/2014/main" id="{9EA51424-3104-B699-95D4-D32F33E135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9" name="Freeform 87">
                  <a:extLst>
                    <a:ext uri="{FF2B5EF4-FFF2-40B4-BE49-F238E27FC236}">
                      <a16:creationId xmlns:a16="http://schemas.microsoft.com/office/drawing/2014/main" id="{034915F0-9149-DA18-226E-C33F88AB6E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0" name="Freeform 88">
                  <a:extLst>
                    <a:ext uri="{FF2B5EF4-FFF2-40B4-BE49-F238E27FC236}">
                      <a16:creationId xmlns:a16="http://schemas.microsoft.com/office/drawing/2014/main" id="{B99983B9-B652-BD1F-3F09-A71CF54F4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1" name="Freeform 89">
                  <a:extLst>
                    <a:ext uri="{FF2B5EF4-FFF2-40B4-BE49-F238E27FC236}">
                      <a16:creationId xmlns:a16="http://schemas.microsoft.com/office/drawing/2014/main" id="{000EA6B5-BECB-8117-80CA-EBEE84C8D9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8" name="Group 177">
                <a:extLst>
                  <a:ext uri="{FF2B5EF4-FFF2-40B4-BE49-F238E27FC236}">
                    <a16:creationId xmlns:a16="http://schemas.microsoft.com/office/drawing/2014/main" id="{A79AAE13-8E1E-3188-AAB2-82DAA561FC3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>
                  <a:extLst>
                    <a:ext uri="{FF2B5EF4-FFF2-40B4-BE49-F238E27FC236}">
                      <a16:creationId xmlns:a16="http://schemas.microsoft.com/office/drawing/2014/main" id="{BCFE1F83-8F83-A746-AF53-4C817F041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5" name="Freeform 73">
                  <a:extLst>
                    <a:ext uri="{FF2B5EF4-FFF2-40B4-BE49-F238E27FC236}">
                      <a16:creationId xmlns:a16="http://schemas.microsoft.com/office/drawing/2014/main" id="{5F0052E7-61C6-86F6-AE20-1460905F96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6" name="Freeform 74">
                  <a:extLst>
                    <a:ext uri="{FF2B5EF4-FFF2-40B4-BE49-F238E27FC236}">
                      <a16:creationId xmlns:a16="http://schemas.microsoft.com/office/drawing/2014/main" id="{98E8BD56-CBA3-D1D2-4914-51FC79D13A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7" name="Freeform 75">
                  <a:extLst>
                    <a:ext uri="{FF2B5EF4-FFF2-40B4-BE49-F238E27FC236}">
                      <a16:creationId xmlns:a16="http://schemas.microsoft.com/office/drawing/2014/main" id="{68F6AB76-0B02-122C-536E-3BEBE3B711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9" name="Group 182">
                <a:extLst>
                  <a:ext uri="{FF2B5EF4-FFF2-40B4-BE49-F238E27FC236}">
                    <a16:creationId xmlns:a16="http://schemas.microsoft.com/office/drawing/2014/main" id="{88BD7FBB-EC1F-36F3-A261-F9253AF77CC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>
                  <a:extLst>
                    <a:ext uri="{FF2B5EF4-FFF2-40B4-BE49-F238E27FC236}">
                      <a16:creationId xmlns:a16="http://schemas.microsoft.com/office/drawing/2014/main" id="{CD7AA544-B15A-ACA1-B2AC-FC50FC3CB6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1" name="Freeform 80">
                  <a:extLst>
                    <a:ext uri="{FF2B5EF4-FFF2-40B4-BE49-F238E27FC236}">
                      <a16:creationId xmlns:a16="http://schemas.microsoft.com/office/drawing/2014/main" id="{3035C229-217F-8F68-1F2B-7E901B598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2" name="Freeform 81">
                  <a:extLst>
                    <a:ext uri="{FF2B5EF4-FFF2-40B4-BE49-F238E27FC236}">
                      <a16:creationId xmlns:a16="http://schemas.microsoft.com/office/drawing/2014/main" id="{CE1AD895-3FE9-455F-F9BD-EA99DB793F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3" name="Freeform 82">
                  <a:extLst>
                    <a:ext uri="{FF2B5EF4-FFF2-40B4-BE49-F238E27FC236}">
                      <a16:creationId xmlns:a16="http://schemas.microsoft.com/office/drawing/2014/main" id="{48BCAC3F-ABA8-2DA7-BEA2-85728A2596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13321" name="Group 669">
              <a:extLst>
                <a:ext uri="{FF2B5EF4-FFF2-40B4-BE49-F238E27FC236}">
                  <a16:creationId xmlns:a16="http://schemas.microsoft.com/office/drawing/2014/main" id="{C6D56FE4-7240-3BF3-7E74-BD1E39C0A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>
                <a:extLst>
                  <a:ext uri="{FF2B5EF4-FFF2-40B4-BE49-F238E27FC236}">
                    <a16:creationId xmlns:a16="http://schemas.microsoft.com/office/drawing/2014/main" id="{7E602A20-CD64-5664-14ED-394770E6574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>
                  <a:extLst>
                    <a:ext uri="{FF2B5EF4-FFF2-40B4-BE49-F238E27FC236}">
                      <a16:creationId xmlns:a16="http://schemas.microsoft.com/office/drawing/2014/main" id="{CC716138-0658-4A71-DED0-0EDB4F73A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1" name="Freeform 80">
                  <a:extLst>
                    <a:ext uri="{FF2B5EF4-FFF2-40B4-BE49-F238E27FC236}">
                      <a16:creationId xmlns:a16="http://schemas.microsoft.com/office/drawing/2014/main" id="{E33F50EB-45C2-DFF7-C03F-8DCBB896C1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2" name="Freeform 81">
                  <a:extLst>
                    <a:ext uri="{FF2B5EF4-FFF2-40B4-BE49-F238E27FC236}">
                      <a16:creationId xmlns:a16="http://schemas.microsoft.com/office/drawing/2014/main" id="{5CF95B30-3080-C231-A891-A2955C79CE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3" name="Freeform 82">
                  <a:extLst>
                    <a:ext uri="{FF2B5EF4-FFF2-40B4-BE49-F238E27FC236}">
                      <a16:creationId xmlns:a16="http://schemas.microsoft.com/office/drawing/2014/main" id="{3EBA8974-A42E-4D4B-F164-F9A6573943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0" name="Group 48">
                <a:extLst>
                  <a:ext uri="{FF2B5EF4-FFF2-40B4-BE49-F238E27FC236}">
                    <a16:creationId xmlns:a16="http://schemas.microsoft.com/office/drawing/2014/main" id="{16897DDB-30CE-F4EB-2004-CC42A22F988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>
                  <a:extLst>
                    <a:ext uri="{FF2B5EF4-FFF2-40B4-BE49-F238E27FC236}">
                      <a16:creationId xmlns:a16="http://schemas.microsoft.com/office/drawing/2014/main" id="{FBC29802-CB5E-E63C-F5C0-F25A11D5C1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7" name="Freeform 87">
                  <a:extLst>
                    <a:ext uri="{FF2B5EF4-FFF2-40B4-BE49-F238E27FC236}">
                      <a16:creationId xmlns:a16="http://schemas.microsoft.com/office/drawing/2014/main" id="{892DC8C2-CD35-3293-F901-F4DCFB6A8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8" name="Freeform 88">
                  <a:extLst>
                    <a:ext uri="{FF2B5EF4-FFF2-40B4-BE49-F238E27FC236}">
                      <a16:creationId xmlns:a16="http://schemas.microsoft.com/office/drawing/2014/main" id="{7D36217C-6D8C-FF82-10BE-5ED4730BF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9" name="Freeform 89">
                  <a:extLst>
                    <a:ext uri="{FF2B5EF4-FFF2-40B4-BE49-F238E27FC236}">
                      <a16:creationId xmlns:a16="http://schemas.microsoft.com/office/drawing/2014/main" id="{4FFA8BBB-7F38-B2B6-F1E7-1A278F2F26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sp>
            <p:nvSpPr>
              <p:cNvPr id="213" name="Freeform 73">
                <a:extLst>
                  <a:ext uri="{FF2B5EF4-FFF2-40B4-BE49-F238E27FC236}">
                    <a16:creationId xmlns:a16="http://schemas.microsoft.com/office/drawing/2014/main" id="{78C0E91E-15C1-37FD-7E82-8932E48F8F32}"/>
                  </a:ext>
                </a:extLst>
              </p:cNvPr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</a:endParaRPr>
              </a:p>
            </p:txBody>
          </p:sp>
          <p:grpSp>
            <p:nvGrpSpPr>
              <p:cNvPr id="182" name="Group 63">
                <a:extLst>
                  <a:ext uri="{FF2B5EF4-FFF2-40B4-BE49-F238E27FC236}">
                    <a16:creationId xmlns:a16="http://schemas.microsoft.com/office/drawing/2014/main" id="{430D1188-52F7-D80D-824A-0D749BE4993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>
                  <a:extLst>
                    <a:ext uri="{FF2B5EF4-FFF2-40B4-BE49-F238E27FC236}">
                      <a16:creationId xmlns:a16="http://schemas.microsoft.com/office/drawing/2014/main" id="{0DEBF154-FB96-1A4C-F4B9-338B60038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9" name="Freeform 80">
                  <a:extLst>
                    <a:ext uri="{FF2B5EF4-FFF2-40B4-BE49-F238E27FC236}">
                      <a16:creationId xmlns:a16="http://schemas.microsoft.com/office/drawing/2014/main" id="{9D666B1B-9A4F-2777-8CA0-E10C90078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0" name="Freeform 81">
                  <a:extLst>
                    <a:ext uri="{FF2B5EF4-FFF2-40B4-BE49-F238E27FC236}">
                      <a16:creationId xmlns:a16="http://schemas.microsoft.com/office/drawing/2014/main" id="{AEDFEEBB-2E7E-9CE0-8DA4-BE2E70B25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1" name="Freeform 82">
                  <a:extLst>
                    <a:ext uri="{FF2B5EF4-FFF2-40B4-BE49-F238E27FC236}">
                      <a16:creationId xmlns:a16="http://schemas.microsoft.com/office/drawing/2014/main" id="{A982B4AF-0D8F-002C-84FF-C235D42969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3" name="Group 87">
                <a:extLst>
                  <a:ext uri="{FF2B5EF4-FFF2-40B4-BE49-F238E27FC236}">
                    <a16:creationId xmlns:a16="http://schemas.microsoft.com/office/drawing/2014/main" id="{917B6FC1-FE39-5077-C101-62E3176D9BE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>
                  <a:extLst>
                    <a:ext uri="{FF2B5EF4-FFF2-40B4-BE49-F238E27FC236}">
                      <a16:creationId xmlns:a16="http://schemas.microsoft.com/office/drawing/2014/main" id="{D04E3EA0-5608-2C93-48C9-B81CEB5F6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5" name="Freeform 22">
                  <a:extLst>
                    <a:ext uri="{FF2B5EF4-FFF2-40B4-BE49-F238E27FC236}">
                      <a16:creationId xmlns:a16="http://schemas.microsoft.com/office/drawing/2014/main" id="{A0257C0F-4AF6-3958-B68C-F841C2A423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6" name="Freeform 23">
                  <a:extLst>
                    <a:ext uri="{FF2B5EF4-FFF2-40B4-BE49-F238E27FC236}">
                      <a16:creationId xmlns:a16="http://schemas.microsoft.com/office/drawing/2014/main" id="{B530211B-EE39-3F37-2EB0-36D6A8742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7" name="Freeform 24">
                  <a:extLst>
                    <a:ext uri="{FF2B5EF4-FFF2-40B4-BE49-F238E27FC236}">
                      <a16:creationId xmlns:a16="http://schemas.microsoft.com/office/drawing/2014/main" id="{436454C8-FC03-4374-558E-E143E2C134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4" name="Group 92">
                <a:extLst>
                  <a:ext uri="{FF2B5EF4-FFF2-40B4-BE49-F238E27FC236}">
                    <a16:creationId xmlns:a16="http://schemas.microsoft.com/office/drawing/2014/main" id="{3EEC12AA-8260-BB28-04F5-BED97EBB082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>
                  <a:extLst>
                    <a:ext uri="{FF2B5EF4-FFF2-40B4-BE49-F238E27FC236}">
                      <a16:creationId xmlns:a16="http://schemas.microsoft.com/office/drawing/2014/main" id="{C3AFAD9D-597D-C44F-6B7A-63A6A1A18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1" name="Freeform 50">
                  <a:extLst>
                    <a:ext uri="{FF2B5EF4-FFF2-40B4-BE49-F238E27FC236}">
                      <a16:creationId xmlns:a16="http://schemas.microsoft.com/office/drawing/2014/main" id="{CED5CEE3-32F6-035A-F703-BB80FE72F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2" name="Freeform 51">
                  <a:extLst>
                    <a:ext uri="{FF2B5EF4-FFF2-40B4-BE49-F238E27FC236}">
                      <a16:creationId xmlns:a16="http://schemas.microsoft.com/office/drawing/2014/main" id="{DCC5A4F2-9C2C-41F9-7889-A1A44759CE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3" name="Freeform 52">
                  <a:extLst>
                    <a:ext uri="{FF2B5EF4-FFF2-40B4-BE49-F238E27FC236}">
                      <a16:creationId xmlns:a16="http://schemas.microsoft.com/office/drawing/2014/main" id="{14BE0A7C-D703-035A-37D5-DDD28253CF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5" name="Group 97">
                <a:extLst>
                  <a:ext uri="{FF2B5EF4-FFF2-40B4-BE49-F238E27FC236}">
                    <a16:creationId xmlns:a16="http://schemas.microsoft.com/office/drawing/2014/main" id="{9A0A2F05-AA11-80F6-9977-48DEA6455A7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>
                  <a:extLst>
                    <a:ext uri="{FF2B5EF4-FFF2-40B4-BE49-F238E27FC236}">
                      <a16:creationId xmlns:a16="http://schemas.microsoft.com/office/drawing/2014/main" id="{08D0CE55-AE7A-6B4F-B3B1-1A3739018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7" name="Freeform 29">
                  <a:extLst>
                    <a:ext uri="{FF2B5EF4-FFF2-40B4-BE49-F238E27FC236}">
                      <a16:creationId xmlns:a16="http://schemas.microsoft.com/office/drawing/2014/main" id="{62EDD36F-1A75-59FD-51AD-04F68D5F1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8" name="Freeform 30">
                  <a:extLst>
                    <a:ext uri="{FF2B5EF4-FFF2-40B4-BE49-F238E27FC236}">
                      <a16:creationId xmlns:a16="http://schemas.microsoft.com/office/drawing/2014/main" id="{6A93EC65-4FDF-CBA7-085D-F883DF3C7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9" name="Freeform 31">
                  <a:extLst>
                    <a:ext uri="{FF2B5EF4-FFF2-40B4-BE49-F238E27FC236}">
                      <a16:creationId xmlns:a16="http://schemas.microsoft.com/office/drawing/2014/main" id="{41038491-1E57-298D-1CE0-043391B159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6" name="Group 102">
                <a:extLst>
                  <a:ext uri="{FF2B5EF4-FFF2-40B4-BE49-F238E27FC236}">
                    <a16:creationId xmlns:a16="http://schemas.microsoft.com/office/drawing/2014/main" id="{13151157-368E-859B-DA9A-F55263A53C2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>
                  <a:extLst>
                    <a:ext uri="{FF2B5EF4-FFF2-40B4-BE49-F238E27FC236}">
                      <a16:creationId xmlns:a16="http://schemas.microsoft.com/office/drawing/2014/main" id="{C346A021-A26B-9559-DE72-4AD806C32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3" name="Freeform 71">
                  <a:extLst>
                    <a:ext uri="{FF2B5EF4-FFF2-40B4-BE49-F238E27FC236}">
                      <a16:creationId xmlns:a16="http://schemas.microsoft.com/office/drawing/2014/main" id="{68AD5914-A9C0-9127-526C-BE5ADCC7A9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4" name="Freeform 72">
                  <a:extLst>
                    <a:ext uri="{FF2B5EF4-FFF2-40B4-BE49-F238E27FC236}">
                      <a16:creationId xmlns:a16="http://schemas.microsoft.com/office/drawing/2014/main" id="{B3562A70-6AFC-B083-DA7E-689A48EB0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5" name="Freeform 73">
                  <a:extLst>
                    <a:ext uri="{FF2B5EF4-FFF2-40B4-BE49-F238E27FC236}">
                      <a16:creationId xmlns:a16="http://schemas.microsoft.com/office/drawing/2014/main" id="{FC054616-0C13-ED48-079C-A2230D908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7" name="Group 112">
                <a:extLst>
                  <a:ext uri="{FF2B5EF4-FFF2-40B4-BE49-F238E27FC236}">
                    <a16:creationId xmlns:a16="http://schemas.microsoft.com/office/drawing/2014/main" id="{0D71C759-EDB7-6856-4B96-E77461C065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>
                  <a:extLst>
                    <a:ext uri="{FF2B5EF4-FFF2-40B4-BE49-F238E27FC236}">
                      <a16:creationId xmlns:a16="http://schemas.microsoft.com/office/drawing/2014/main" id="{B3C84310-825A-CCC7-964A-8A998D134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89" name="Freeform 36">
                  <a:extLst>
                    <a:ext uri="{FF2B5EF4-FFF2-40B4-BE49-F238E27FC236}">
                      <a16:creationId xmlns:a16="http://schemas.microsoft.com/office/drawing/2014/main" id="{27053A60-68E4-7D3F-4483-D8960B10E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0" name="Freeform 37">
                  <a:extLst>
                    <a:ext uri="{FF2B5EF4-FFF2-40B4-BE49-F238E27FC236}">
                      <a16:creationId xmlns:a16="http://schemas.microsoft.com/office/drawing/2014/main" id="{C4A80C7A-5AA1-DCCB-32AD-50EC80881B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1" name="Freeform 38">
                  <a:extLst>
                    <a:ext uri="{FF2B5EF4-FFF2-40B4-BE49-F238E27FC236}">
                      <a16:creationId xmlns:a16="http://schemas.microsoft.com/office/drawing/2014/main" id="{A14EA434-8EC8-02FB-6262-0BF3FB7B0B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13322" name="Group 715">
              <a:extLst>
                <a:ext uri="{FF2B5EF4-FFF2-40B4-BE49-F238E27FC236}">
                  <a16:creationId xmlns:a16="http://schemas.microsoft.com/office/drawing/2014/main" id="{C8D70AAE-BFF3-7CFB-32BD-59CD26D9C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>
                <a:extLst>
                  <a:ext uri="{FF2B5EF4-FFF2-40B4-BE49-F238E27FC236}">
                    <a16:creationId xmlns:a16="http://schemas.microsoft.com/office/drawing/2014/main" id="{F916CEB2-8CF3-E792-DE6F-995DA8A8BF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>
                  <a:extLst>
                    <a:ext uri="{FF2B5EF4-FFF2-40B4-BE49-F238E27FC236}">
                      <a16:creationId xmlns:a16="http://schemas.microsoft.com/office/drawing/2014/main" id="{F5B8C176-C36B-A6C5-1E2D-DF020E7A8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6" name="Freeform 87">
                  <a:extLst>
                    <a:ext uri="{FF2B5EF4-FFF2-40B4-BE49-F238E27FC236}">
                      <a16:creationId xmlns:a16="http://schemas.microsoft.com/office/drawing/2014/main" id="{F777C225-35CF-50E9-F851-829AEF406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7" name="Freeform 88">
                  <a:extLst>
                    <a:ext uri="{FF2B5EF4-FFF2-40B4-BE49-F238E27FC236}">
                      <a16:creationId xmlns:a16="http://schemas.microsoft.com/office/drawing/2014/main" id="{4F53A243-91CC-C37E-8157-02C8CE9D80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8" name="Freeform 89">
                  <a:extLst>
                    <a:ext uri="{FF2B5EF4-FFF2-40B4-BE49-F238E27FC236}">
                      <a16:creationId xmlns:a16="http://schemas.microsoft.com/office/drawing/2014/main" id="{F731AFF5-3419-BB6C-C1C9-8D8442E09E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26" name="Freeform 89">
                  <a:extLst>
                    <a:ext uri="{FF2B5EF4-FFF2-40B4-BE49-F238E27FC236}">
                      <a16:creationId xmlns:a16="http://schemas.microsoft.com/office/drawing/2014/main" id="{FDEBEB98-DE7B-12B9-58E8-D88BE56BB1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0" name="Group 134">
                <a:extLst>
                  <a:ext uri="{FF2B5EF4-FFF2-40B4-BE49-F238E27FC236}">
                    <a16:creationId xmlns:a16="http://schemas.microsoft.com/office/drawing/2014/main" id="{9336F5EE-F266-6B90-FE0C-FA68CCE68CA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>
                  <a:extLst>
                    <a:ext uri="{FF2B5EF4-FFF2-40B4-BE49-F238E27FC236}">
                      <a16:creationId xmlns:a16="http://schemas.microsoft.com/office/drawing/2014/main" id="{02E92A29-C08E-8918-AAF6-E7FBAC879E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4" name="Freeform 82">
                  <a:extLst>
                    <a:ext uri="{FF2B5EF4-FFF2-40B4-BE49-F238E27FC236}">
                      <a16:creationId xmlns:a16="http://schemas.microsoft.com/office/drawing/2014/main" id="{354F92EE-D1F6-7076-698A-57B0908B6B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1" name="Group 154">
                <a:extLst>
                  <a:ext uri="{FF2B5EF4-FFF2-40B4-BE49-F238E27FC236}">
                    <a16:creationId xmlns:a16="http://schemas.microsoft.com/office/drawing/2014/main" id="{AAF756E7-04F0-A51D-61CA-E0E0A737FF4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>
                  <a:extLst>
                    <a:ext uri="{FF2B5EF4-FFF2-40B4-BE49-F238E27FC236}">
                      <a16:creationId xmlns:a16="http://schemas.microsoft.com/office/drawing/2014/main" id="{8CE1067F-CC6D-B85D-DFC0-AA2FA4EBE9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8" name="Freeform 73">
                  <a:extLst>
                    <a:ext uri="{FF2B5EF4-FFF2-40B4-BE49-F238E27FC236}">
                      <a16:creationId xmlns:a16="http://schemas.microsoft.com/office/drawing/2014/main" id="{C941DE6E-7ABE-54AE-A3D8-7FDF9BC993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9" name="Freeform 74">
                  <a:extLst>
                    <a:ext uri="{FF2B5EF4-FFF2-40B4-BE49-F238E27FC236}">
                      <a16:creationId xmlns:a16="http://schemas.microsoft.com/office/drawing/2014/main" id="{E6ECBF30-6162-7B1A-36D8-205D6A4F4C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0" name="Freeform 75">
                  <a:extLst>
                    <a:ext uri="{FF2B5EF4-FFF2-40B4-BE49-F238E27FC236}">
                      <a16:creationId xmlns:a16="http://schemas.microsoft.com/office/drawing/2014/main" id="{6310997A-F9C3-05D3-EAA6-8B83D4B705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2" name="Group 164">
                <a:extLst>
                  <a:ext uri="{FF2B5EF4-FFF2-40B4-BE49-F238E27FC236}">
                    <a16:creationId xmlns:a16="http://schemas.microsoft.com/office/drawing/2014/main" id="{09786DA1-2ECD-3CC8-C2FD-960A34F69DD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>
                  <a:extLst>
                    <a:ext uri="{FF2B5EF4-FFF2-40B4-BE49-F238E27FC236}">
                      <a16:creationId xmlns:a16="http://schemas.microsoft.com/office/drawing/2014/main" id="{0432F271-4E94-7506-FDCF-E52069D36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4" name="Freeform 73">
                  <a:extLst>
                    <a:ext uri="{FF2B5EF4-FFF2-40B4-BE49-F238E27FC236}">
                      <a16:creationId xmlns:a16="http://schemas.microsoft.com/office/drawing/2014/main" id="{93C7A787-9286-BEE2-5B9E-2276E5B56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5" name="Freeform 74">
                  <a:extLst>
                    <a:ext uri="{FF2B5EF4-FFF2-40B4-BE49-F238E27FC236}">
                      <a16:creationId xmlns:a16="http://schemas.microsoft.com/office/drawing/2014/main" id="{845CD2F2-5E33-8103-4810-DE36B108A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6" name="Freeform 75">
                  <a:extLst>
                    <a:ext uri="{FF2B5EF4-FFF2-40B4-BE49-F238E27FC236}">
                      <a16:creationId xmlns:a16="http://schemas.microsoft.com/office/drawing/2014/main" id="{5366F665-982B-6C48-623F-E978031D46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3" name="Group 48">
                <a:extLst>
                  <a:ext uri="{FF2B5EF4-FFF2-40B4-BE49-F238E27FC236}">
                    <a16:creationId xmlns:a16="http://schemas.microsoft.com/office/drawing/2014/main" id="{98B33C63-D387-2931-A11F-9B35FB9B104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>
                  <a:extLst>
                    <a:ext uri="{FF2B5EF4-FFF2-40B4-BE49-F238E27FC236}">
                      <a16:creationId xmlns:a16="http://schemas.microsoft.com/office/drawing/2014/main" id="{A0E1DF49-D9B8-19F4-5B8E-E593FCFEF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:a16="http://schemas.microsoft.com/office/drawing/2014/main" id="{54844EBE-2F73-17FC-CD05-D63850D5C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id="{68E72496-EAE5-5575-0293-1D2E1C888F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:a16="http://schemas.microsoft.com/office/drawing/2014/main" id="{8605AB69-3820-4669-F4E4-4BB19C35AA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4" name="Group 53">
                <a:extLst>
                  <a:ext uri="{FF2B5EF4-FFF2-40B4-BE49-F238E27FC236}">
                    <a16:creationId xmlns:a16="http://schemas.microsoft.com/office/drawing/2014/main" id="{962C825F-9652-902F-5A8A-E597E86DBC5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>
                  <a:extLst>
                    <a:ext uri="{FF2B5EF4-FFF2-40B4-BE49-F238E27FC236}">
                      <a16:creationId xmlns:a16="http://schemas.microsoft.com/office/drawing/2014/main" id="{BF86F47E-0DDE-D578-DB07-D00AF3E81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6" name="Freeform 57">
                  <a:extLst>
                    <a:ext uri="{FF2B5EF4-FFF2-40B4-BE49-F238E27FC236}">
                      <a16:creationId xmlns:a16="http://schemas.microsoft.com/office/drawing/2014/main" id="{604C6D2F-209D-E66B-6D49-4F50176E3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7" name="Freeform 58">
                  <a:extLst>
                    <a:ext uri="{FF2B5EF4-FFF2-40B4-BE49-F238E27FC236}">
                      <a16:creationId xmlns:a16="http://schemas.microsoft.com/office/drawing/2014/main" id="{F4A881B7-C2B7-251C-5E37-B996CCB4E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8" name="Freeform 59">
                  <a:extLst>
                    <a:ext uri="{FF2B5EF4-FFF2-40B4-BE49-F238E27FC236}">
                      <a16:creationId xmlns:a16="http://schemas.microsoft.com/office/drawing/2014/main" id="{95BD7B02-7560-9F72-019D-05761731A1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5" name="Group 58">
                <a:extLst>
                  <a:ext uri="{FF2B5EF4-FFF2-40B4-BE49-F238E27FC236}">
                    <a16:creationId xmlns:a16="http://schemas.microsoft.com/office/drawing/2014/main" id="{9494FF03-F71A-A19C-C005-0666D7CF136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>
                  <a:extLst>
                    <a:ext uri="{FF2B5EF4-FFF2-40B4-BE49-F238E27FC236}">
                      <a16:creationId xmlns:a16="http://schemas.microsoft.com/office/drawing/2014/main" id="{00F2B70B-1A45-311D-9D8E-140E1DEBCF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id="{BC45B488-F3B6-60D8-0044-6D3B000619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3" name="Freeform 65">
                  <a:extLst>
                    <a:ext uri="{FF2B5EF4-FFF2-40B4-BE49-F238E27FC236}">
                      <a16:creationId xmlns:a16="http://schemas.microsoft.com/office/drawing/2014/main" id="{CCE228A9-7522-144C-025A-92CE60BEB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4" name="Freeform 66">
                  <a:extLst>
                    <a:ext uri="{FF2B5EF4-FFF2-40B4-BE49-F238E27FC236}">
                      <a16:creationId xmlns:a16="http://schemas.microsoft.com/office/drawing/2014/main" id="{465973CE-003A-5BD9-B1DA-55982C503D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6" name="Group 63">
                <a:extLst>
                  <a:ext uri="{FF2B5EF4-FFF2-40B4-BE49-F238E27FC236}">
                    <a16:creationId xmlns:a16="http://schemas.microsoft.com/office/drawing/2014/main" id="{BFA1FF8D-A5D1-9537-9A8F-C749D078F50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>
                  <a:extLst>
                    <a:ext uri="{FF2B5EF4-FFF2-40B4-BE49-F238E27FC236}">
                      <a16:creationId xmlns:a16="http://schemas.microsoft.com/office/drawing/2014/main" id="{9317C1E5-AE40-CA00-7262-846739712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48" name="Freeform 71">
                  <a:extLst>
                    <a:ext uri="{FF2B5EF4-FFF2-40B4-BE49-F238E27FC236}">
                      <a16:creationId xmlns:a16="http://schemas.microsoft.com/office/drawing/2014/main" id="{C416D651-4A99-A3A4-A17E-801727AAE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49" name="Freeform 72">
                  <a:extLst>
                    <a:ext uri="{FF2B5EF4-FFF2-40B4-BE49-F238E27FC236}">
                      <a16:creationId xmlns:a16="http://schemas.microsoft.com/office/drawing/2014/main" id="{E955D347-BE07-593E-A9E4-C9676F0280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0" name="Freeform 73">
                  <a:extLst>
                    <a:ext uri="{FF2B5EF4-FFF2-40B4-BE49-F238E27FC236}">
                      <a16:creationId xmlns:a16="http://schemas.microsoft.com/office/drawing/2014/main" id="{20E1181B-CBD4-905A-E733-778FC7F982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13315" name="Title Placeholder 1">
            <a:extLst>
              <a:ext uri="{FF2B5EF4-FFF2-40B4-BE49-F238E27FC236}">
                <a16:creationId xmlns:a16="http://schemas.microsoft.com/office/drawing/2014/main" id="{E00AACEA-B274-A0B5-36A1-164E2C1EA7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6" name="Text Placeholder 2">
            <a:extLst>
              <a:ext uri="{FF2B5EF4-FFF2-40B4-BE49-F238E27FC236}">
                <a16:creationId xmlns:a16="http://schemas.microsoft.com/office/drawing/2014/main" id="{124DA867-0481-1F23-A504-3BB5B9873F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122C3-133B-F5C4-45E5-3198F304F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F8E5F6-F249-4B01-B3CE-F31CC0185E83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4B850-C36D-0D8F-1A95-31EAE8EA3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050E6-D639-1E1D-EF14-53B4D3A31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  <a:latin typeface="Verdana" panose="020B0604030504040204" pitchFamily="34" charset="0"/>
              </a:defRPr>
            </a:lvl1pPr>
          </a:lstStyle>
          <a:p>
            <a:fld id="{CE68896F-B46C-47D8-9886-3762D9F5808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6" r:id="rId2"/>
    <p:sldLayoutId id="2147483755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94" r:id="rId9"/>
    <p:sldLayoutId id="2147483749" r:id="rId10"/>
    <p:sldLayoutId id="2147483748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34">
            <a:extLst>
              <a:ext uri="{FF2B5EF4-FFF2-40B4-BE49-F238E27FC236}">
                <a16:creationId xmlns:a16="http://schemas.microsoft.com/office/drawing/2014/main" id="{7C5088F9-BDDD-1052-9B82-7E70D02A8B2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25608" name="Group 638">
              <a:extLst>
                <a:ext uri="{FF2B5EF4-FFF2-40B4-BE49-F238E27FC236}">
                  <a16:creationId xmlns:a16="http://schemas.microsoft.com/office/drawing/2014/main" id="{2CC35402-CE44-EF42-0451-6E585738F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>
                <a:extLst>
                  <a:ext uri="{FF2B5EF4-FFF2-40B4-BE49-F238E27FC236}">
                    <a16:creationId xmlns:a16="http://schemas.microsoft.com/office/drawing/2014/main" id="{CD4C839E-8A52-619F-962E-9DBB2EB4C9A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>
                  <a:extLst>
                    <a:ext uri="{FF2B5EF4-FFF2-40B4-BE49-F238E27FC236}">
                      <a16:creationId xmlns:a16="http://schemas.microsoft.com/office/drawing/2014/main" id="{C0EF20F3-0EED-9915-2B60-BEFCC9299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51" name="Freeform 73">
                  <a:extLst>
                    <a:ext uri="{FF2B5EF4-FFF2-40B4-BE49-F238E27FC236}">
                      <a16:creationId xmlns:a16="http://schemas.microsoft.com/office/drawing/2014/main" id="{E1B1DC58-FFC7-DBF2-3403-352649AB44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52" name="Freeform 74">
                  <a:extLst>
                    <a:ext uri="{FF2B5EF4-FFF2-40B4-BE49-F238E27FC236}">
                      <a16:creationId xmlns:a16="http://schemas.microsoft.com/office/drawing/2014/main" id="{3218A26F-7034-E3F2-5984-33BEF16F6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53" name="Freeform 75">
                  <a:extLst>
                    <a:ext uri="{FF2B5EF4-FFF2-40B4-BE49-F238E27FC236}">
                      <a16:creationId xmlns:a16="http://schemas.microsoft.com/office/drawing/2014/main" id="{D28E479C-6307-6C34-3953-848855DF3D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5" name="Group 142">
                <a:extLst>
                  <a:ext uri="{FF2B5EF4-FFF2-40B4-BE49-F238E27FC236}">
                    <a16:creationId xmlns:a16="http://schemas.microsoft.com/office/drawing/2014/main" id="{39A40A18-9953-DE47-F900-6B5DD70D437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>
                  <a:extLst>
                    <a:ext uri="{FF2B5EF4-FFF2-40B4-BE49-F238E27FC236}">
                      <a16:creationId xmlns:a16="http://schemas.microsoft.com/office/drawing/2014/main" id="{4BF7171E-AB0B-8390-5A85-5E51F0230F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7" name="Freeform 80">
                  <a:extLst>
                    <a:ext uri="{FF2B5EF4-FFF2-40B4-BE49-F238E27FC236}">
                      <a16:creationId xmlns:a16="http://schemas.microsoft.com/office/drawing/2014/main" id="{09A0EA68-FD8A-D6B8-A113-6BBFF9CFB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8" name="Freeform 81">
                  <a:extLst>
                    <a:ext uri="{FF2B5EF4-FFF2-40B4-BE49-F238E27FC236}">
                      <a16:creationId xmlns:a16="http://schemas.microsoft.com/office/drawing/2014/main" id="{7A7AB7FA-4BDB-1575-8D51-F8A56EE0D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9" name="Freeform 82">
                  <a:extLst>
                    <a:ext uri="{FF2B5EF4-FFF2-40B4-BE49-F238E27FC236}">
                      <a16:creationId xmlns:a16="http://schemas.microsoft.com/office/drawing/2014/main" id="{265B6744-95EF-8A6D-62DE-6C5B80BF67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6" name="Group 147">
                <a:extLst>
                  <a:ext uri="{FF2B5EF4-FFF2-40B4-BE49-F238E27FC236}">
                    <a16:creationId xmlns:a16="http://schemas.microsoft.com/office/drawing/2014/main" id="{072E3F07-8209-57F0-D131-1A49A1B335D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>
                  <a:extLst>
                    <a:ext uri="{FF2B5EF4-FFF2-40B4-BE49-F238E27FC236}">
                      <a16:creationId xmlns:a16="http://schemas.microsoft.com/office/drawing/2014/main" id="{CBF8226C-676E-398E-018A-A3FC2FE905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3" name="Freeform 87">
                  <a:extLst>
                    <a:ext uri="{FF2B5EF4-FFF2-40B4-BE49-F238E27FC236}">
                      <a16:creationId xmlns:a16="http://schemas.microsoft.com/office/drawing/2014/main" id="{011BC460-FC70-DBFF-F4B2-0E24D1DC9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4" name="Freeform 88">
                  <a:extLst>
                    <a:ext uri="{FF2B5EF4-FFF2-40B4-BE49-F238E27FC236}">
                      <a16:creationId xmlns:a16="http://schemas.microsoft.com/office/drawing/2014/main" id="{55670489-160E-DD58-6995-D8303DDCF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5" name="Freeform 89">
                  <a:extLst>
                    <a:ext uri="{FF2B5EF4-FFF2-40B4-BE49-F238E27FC236}">
                      <a16:creationId xmlns:a16="http://schemas.microsoft.com/office/drawing/2014/main" id="{D1371023-C263-111F-9CAF-82A6275365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7" name="Group 172">
                <a:extLst>
                  <a:ext uri="{FF2B5EF4-FFF2-40B4-BE49-F238E27FC236}">
                    <a16:creationId xmlns:a16="http://schemas.microsoft.com/office/drawing/2014/main" id="{87DFC255-B8EB-7810-232E-7D55EE4954A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>
                  <a:extLst>
                    <a:ext uri="{FF2B5EF4-FFF2-40B4-BE49-F238E27FC236}">
                      <a16:creationId xmlns:a16="http://schemas.microsoft.com/office/drawing/2014/main" id="{D7328CF5-F743-F719-D3B5-D913A14C70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9" name="Freeform 87">
                  <a:extLst>
                    <a:ext uri="{FF2B5EF4-FFF2-40B4-BE49-F238E27FC236}">
                      <a16:creationId xmlns:a16="http://schemas.microsoft.com/office/drawing/2014/main" id="{2C664C79-F85B-CB47-27E7-6E20C100D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0" name="Freeform 88">
                  <a:extLst>
                    <a:ext uri="{FF2B5EF4-FFF2-40B4-BE49-F238E27FC236}">
                      <a16:creationId xmlns:a16="http://schemas.microsoft.com/office/drawing/2014/main" id="{C2F7D7C1-5E33-BF98-44E5-EAEF8E7FE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1" name="Freeform 89">
                  <a:extLst>
                    <a:ext uri="{FF2B5EF4-FFF2-40B4-BE49-F238E27FC236}">
                      <a16:creationId xmlns:a16="http://schemas.microsoft.com/office/drawing/2014/main" id="{A5A9B25B-A1F9-18FB-5E1D-FC11EECC96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8" name="Group 177">
                <a:extLst>
                  <a:ext uri="{FF2B5EF4-FFF2-40B4-BE49-F238E27FC236}">
                    <a16:creationId xmlns:a16="http://schemas.microsoft.com/office/drawing/2014/main" id="{3724428F-8A03-5B6A-A51C-BF69AE24C67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>
                  <a:extLst>
                    <a:ext uri="{FF2B5EF4-FFF2-40B4-BE49-F238E27FC236}">
                      <a16:creationId xmlns:a16="http://schemas.microsoft.com/office/drawing/2014/main" id="{6915CD33-7ECD-DBC6-3BF1-611DB5106C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5" name="Freeform 73">
                  <a:extLst>
                    <a:ext uri="{FF2B5EF4-FFF2-40B4-BE49-F238E27FC236}">
                      <a16:creationId xmlns:a16="http://schemas.microsoft.com/office/drawing/2014/main" id="{E70A80A6-1F4C-7DD4-C322-9514EEE55F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6" name="Freeform 74">
                  <a:extLst>
                    <a:ext uri="{FF2B5EF4-FFF2-40B4-BE49-F238E27FC236}">
                      <a16:creationId xmlns:a16="http://schemas.microsoft.com/office/drawing/2014/main" id="{A1C5B4F6-C000-9895-ECA8-EE6DBD0A5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7" name="Freeform 75">
                  <a:extLst>
                    <a:ext uri="{FF2B5EF4-FFF2-40B4-BE49-F238E27FC236}">
                      <a16:creationId xmlns:a16="http://schemas.microsoft.com/office/drawing/2014/main" id="{2790EDDD-4426-CAD8-59A6-0679B82F93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9" name="Group 182">
                <a:extLst>
                  <a:ext uri="{FF2B5EF4-FFF2-40B4-BE49-F238E27FC236}">
                    <a16:creationId xmlns:a16="http://schemas.microsoft.com/office/drawing/2014/main" id="{A2205D8F-8B86-E2BE-4399-277A0C8E743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>
                  <a:extLst>
                    <a:ext uri="{FF2B5EF4-FFF2-40B4-BE49-F238E27FC236}">
                      <a16:creationId xmlns:a16="http://schemas.microsoft.com/office/drawing/2014/main" id="{830E41C5-F5C7-64EF-EF87-066D5F5CC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1" name="Freeform 80">
                  <a:extLst>
                    <a:ext uri="{FF2B5EF4-FFF2-40B4-BE49-F238E27FC236}">
                      <a16:creationId xmlns:a16="http://schemas.microsoft.com/office/drawing/2014/main" id="{AF094668-5E64-AB28-9D39-3A73B553C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2" name="Freeform 81">
                  <a:extLst>
                    <a:ext uri="{FF2B5EF4-FFF2-40B4-BE49-F238E27FC236}">
                      <a16:creationId xmlns:a16="http://schemas.microsoft.com/office/drawing/2014/main" id="{C94A2522-6EEB-D9BF-E7D9-A9D1A2BBA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3" name="Freeform 82">
                  <a:extLst>
                    <a:ext uri="{FF2B5EF4-FFF2-40B4-BE49-F238E27FC236}">
                      <a16:creationId xmlns:a16="http://schemas.microsoft.com/office/drawing/2014/main" id="{D8855DE6-F83F-49D8-6170-6F1AAEF82A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25609" name="Group 669">
              <a:extLst>
                <a:ext uri="{FF2B5EF4-FFF2-40B4-BE49-F238E27FC236}">
                  <a16:creationId xmlns:a16="http://schemas.microsoft.com/office/drawing/2014/main" id="{66F5981E-D76A-82B9-F548-FCDB3BF6F1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>
                <a:extLst>
                  <a:ext uri="{FF2B5EF4-FFF2-40B4-BE49-F238E27FC236}">
                    <a16:creationId xmlns:a16="http://schemas.microsoft.com/office/drawing/2014/main" id="{E3469492-7B70-FE04-9A9F-5CFFB164CA7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>
                  <a:extLst>
                    <a:ext uri="{FF2B5EF4-FFF2-40B4-BE49-F238E27FC236}">
                      <a16:creationId xmlns:a16="http://schemas.microsoft.com/office/drawing/2014/main" id="{97EDE232-F285-D0F0-DE41-80651963B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1" name="Freeform 80">
                  <a:extLst>
                    <a:ext uri="{FF2B5EF4-FFF2-40B4-BE49-F238E27FC236}">
                      <a16:creationId xmlns:a16="http://schemas.microsoft.com/office/drawing/2014/main" id="{40472627-28C4-16ED-6C97-7051865FA2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2" name="Freeform 81">
                  <a:extLst>
                    <a:ext uri="{FF2B5EF4-FFF2-40B4-BE49-F238E27FC236}">
                      <a16:creationId xmlns:a16="http://schemas.microsoft.com/office/drawing/2014/main" id="{A8AE32D3-6E0E-CB32-BB85-CB001CC56F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3" name="Freeform 82">
                  <a:extLst>
                    <a:ext uri="{FF2B5EF4-FFF2-40B4-BE49-F238E27FC236}">
                      <a16:creationId xmlns:a16="http://schemas.microsoft.com/office/drawing/2014/main" id="{F849B14E-AA7E-D0F8-E315-B58A606F7D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0" name="Group 48">
                <a:extLst>
                  <a:ext uri="{FF2B5EF4-FFF2-40B4-BE49-F238E27FC236}">
                    <a16:creationId xmlns:a16="http://schemas.microsoft.com/office/drawing/2014/main" id="{EFABE406-D2F2-E660-82D3-37D98DA578C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>
                  <a:extLst>
                    <a:ext uri="{FF2B5EF4-FFF2-40B4-BE49-F238E27FC236}">
                      <a16:creationId xmlns:a16="http://schemas.microsoft.com/office/drawing/2014/main" id="{D580963D-8223-695B-ED5B-B70EA2436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7" name="Freeform 87">
                  <a:extLst>
                    <a:ext uri="{FF2B5EF4-FFF2-40B4-BE49-F238E27FC236}">
                      <a16:creationId xmlns:a16="http://schemas.microsoft.com/office/drawing/2014/main" id="{6FE1BB60-B3C0-6935-E8CF-2D7928D40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8" name="Freeform 88">
                  <a:extLst>
                    <a:ext uri="{FF2B5EF4-FFF2-40B4-BE49-F238E27FC236}">
                      <a16:creationId xmlns:a16="http://schemas.microsoft.com/office/drawing/2014/main" id="{154B99B7-E5F1-83C9-F9CF-F9C8EF10F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9" name="Freeform 89">
                  <a:extLst>
                    <a:ext uri="{FF2B5EF4-FFF2-40B4-BE49-F238E27FC236}">
                      <a16:creationId xmlns:a16="http://schemas.microsoft.com/office/drawing/2014/main" id="{AB4F7E77-EAAA-38FD-139F-51D8976D3F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sp>
            <p:nvSpPr>
              <p:cNvPr id="213" name="Freeform 73">
                <a:extLst>
                  <a:ext uri="{FF2B5EF4-FFF2-40B4-BE49-F238E27FC236}">
                    <a16:creationId xmlns:a16="http://schemas.microsoft.com/office/drawing/2014/main" id="{6DB9DB7B-C7B1-BBBD-C77C-598E03CB9DC4}"/>
                  </a:ext>
                </a:extLst>
              </p:cNvPr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</a:endParaRPr>
              </a:p>
            </p:txBody>
          </p:sp>
          <p:grpSp>
            <p:nvGrpSpPr>
              <p:cNvPr id="182" name="Group 63">
                <a:extLst>
                  <a:ext uri="{FF2B5EF4-FFF2-40B4-BE49-F238E27FC236}">
                    <a16:creationId xmlns:a16="http://schemas.microsoft.com/office/drawing/2014/main" id="{94DBB561-588F-994B-C4FE-172E71DAECE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>
                  <a:extLst>
                    <a:ext uri="{FF2B5EF4-FFF2-40B4-BE49-F238E27FC236}">
                      <a16:creationId xmlns:a16="http://schemas.microsoft.com/office/drawing/2014/main" id="{3163AE60-8FD6-46A7-3F3E-CF82CA5DF4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9" name="Freeform 80">
                  <a:extLst>
                    <a:ext uri="{FF2B5EF4-FFF2-40B4-BE49-F238E27FC236}">
                      <a16:creationId xmlns:a16="http://schemas.microsoft.com/office/drawing/2014/main" id="{A306F5BF-BB23-8060-8A5C-809D947F5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0" name="Freeform 81">
                  <a:extLst>
                    <a:ext uri="{FF2B5EF4-FFF2-40B4-BE49-F238E27FC236}">
                      <a16:creationId xmlns:a16="http://schemas.microsoft.com/office/drawing/2014/main" id="{4624DAC7-A09F-48C2-68D9-884006EEB9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1" name="Freeform 82">
                  <a:extLst>
                    <a:ext uri="{FF2B5EF4-FFF2-40B4-BE49-F238E27FC236}">
                      <a16:creationId xmlns:a16="http://schemas.microsoft.com/office/drawing/2014/main" id="{8168A803-D04C-0BAA-486A-3780E21B6E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3" name="Group 87">
                <a:extLst>
                  <a:ext uri="{FF2B5EF4-FFF2-40B4-BE49-F238E27FC236}">
                    <a16:creationId xmlns:a16="http://schemas.microsoft.com/office/drawing/2014/main" id="{D49A061A-DA29-769D-52BA-4474684D46A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>
                  <a:extLst>
                    <a:ext uri="{FF2B5EF4-FFF2-40B4-BE49-F238E27FC236}">
                      <a16:creationId xmlns:a16="http://schemas.microsoft.com/office/drawing/2014/main" id="{70200654-6505-9069-1DBF-032D2A0A4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5" name="Freeform 22">
                  <a:extLst>
                    <a:ext uri="{FF2B5EF4-FFF2-40B4-BE49-F238E27FC236}">
                      <a16:creationId xmlns:a16="http://schemas.microsoft.com/office/drawing/2014/main" id="{F95744C7-4F79-6136-3DAA-3B13A3557E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6" name="Freeform 23">
                  <a:extLst>
                    <a:ext uri="{FF2B5EF4-FFF2-40B4-BE49-F238E27FC236}">
                      <a16:creationId xmlns:a16="http://schemas.microsoft.com/office/drawing/2014/main" id="{2C0CAC3B-A27E-038A-752F-173EAE6233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7" name="Freeform 24">
                  <a:extLst>
                    <a:ext uri="{FF2B5EF4-FFF2-40B4-BE49-F238E27FC236}">
                      <a16:creationId xmlns:a16="http://schemas.microsoft.com/office/drawing/2014/main" id="{07A88770-86AD-300C-1D0D-6248CF9764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4" name="Group 92">
                <a:extLst>
                  <a:ext uri="{FF2B5EF4-FFF2-40B4-BE49-F238E27FC236}">
                    <a16:creationId xmlns:a16="http://schemas.microsoft.com/office/drawing/2014/main" id="{22DFA8EC-12BA-5FCD-508F-FAFE30F1B43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>
                  <a:extLst>
                    <a:ext uri="{FF2B5EF4-FFF2-40B4-BE49-F238E27FC236}">
                      <a16:creationId xmlns:a16="http://schemas.microsoft.com/office/drawing/2014/main" id="{5EBC6A05-82D6-3F53-FC47-0970DEA44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1" name="Freeform 50">
                  <a:extLst>
                    <a:ext uri="{FF2B5EF4-FFF2-40B4-BE49-F238E27FC236}">
                      <a16:creationId xmlns:a16="http://schemas.microsoft.com/office/drawing/2014/main" id="{910712C8-DC9E-A724-D3DE-A82EFB5E1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2" name="Freeform 51">
                  <a:extLst>
                    <a:ext uri="{FF2B5EF4-FFF2-40B4-BE49-F238E27FC236}">
                      <a16:creationId xmlns:a16="http://schemas.microsoft.com/office/drawing/2014/main" id="{02F789F5-34BF-91F0-2EAC-64DAA9E3A5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3" name="Freeform 52">
                  <a:extLst>
                    <a:ext uri="{FF2B5EF4-FFF2-40B4-BE49-F238E27FC236}">
                      <a16:creationId xmlns:a16="http://schemas.microsoft.com/office/drawing/2014/main" id="{B9CE48AA-6B3D-DC03-C710-787D28F9C5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5" name="Group 97">
                <a:extLst>
                  <a:ext uri="{FF2B5EF4-FFF2-40B4-BE49-F238E27FC236}">
                    <a16:creationId xmlns:a16="http://schemas.microsoft.com/office/drawing/2014/main" id="{F8D5B9F9-8A45-49C7-25CC-9011400793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>
                  <a:extLst>
                    <a:ext uri="{FF2B5EF4-FFF2-40B4-BE49-F238E27FC236}">
                      <a16:creationId xmlns:a16="http://schemas.microsoft.com/office/drawing/2014/main" id="{5E28BAF9-1F3A-E5E4-759D-DA12C7639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7" name="Freeform 29">
                  <a:extLst>
                    <a:ext uri="{FF2B5EF4-FFF2-40B4-BE49-F238E27FC236}">
                      <a16:creationId xmlns:a16="http://schemas.microsoft.com/office/drawing/2014/main" id="{39F8AFF2-0EC1-1F5C-84EC-B68F524A7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8" name="Freeform 30">
                  <a:extLst>
                    <a:ext uri="{FF2B5EF4-FFF2-40B4-BE49-F238E27FC236}">
                      <a16:creationId xmlns:a16="http://schemas.microsoft.com/office/drawing/2014/main" id="{8AFBF110-AD1E-922C-BA50-D7EAE80D30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9" name="Freeform 31">
                  <a:extLst>
                    <a:ext uri="{FF2B5EF4-FFF2-40B4-BE49-F238E27FC236}">
                      <a16:creationId xmlns:a16="http://schemas.microsoft.com/office/drawing/2014/main" id="{5CDAF986-FE49-EFAE-58D0-8019FDBED0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6" name="Group 102">
                <a:extLst>
                  <a:ext uri="{FF2B5EF4-FFF2-40B4-BE49-F238E27FC236}">
                    <a16:creationId xmlns:a16="http://schemas.microsoft.com/office/drawing/2014/main" id="{8395CC72-60FD-A6F0-9243-CB16367C377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>
                  <a:extLst>
                    <a:ext uri="{FF2B5EF4-FFF2-40B4-BE49-F238E27FC236}">
                      <a16:creationId xmlns:a16="http://schemas.microsoft.com/office/drawing/2014/main" id="{1CDCAAFB-D6F9-F9AC-77E7-777FC6194D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3" name="Freeform 71">
                  <a:extLst>
                    <a:ext uri="{FF2B5EF4-FFF2-40B4-BE49-F238E27FC236}">
                      <a16:creationId xmlns:a16="http://schemas.microsoft.com/office/drawing/2014/main" id="{A994D069-95DC-447B-0C30-E5FCF837C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4" name="Freeform 72">
                  <a:extLst>
                    <a:ext uri="{FF2B5EF4-FFF2-40B4-BE49-F238E27FC236}">
                      <a16:creationId xmlns:a16="http://schemas.microsoft.com/office/drawing/2014/main" id="{7EDEA16E-275C-6F63-5ADD-83679BE1FA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5" name="Freeform 73">
                  <a:extLst>
                    <a:ext uri="{FF2B5EF4-FFF2-40B4-BE49-F238E27FC236}">
                      <a16:creationId xmlns:a16="http://schemas.microsoft.com/office/drawing/2014/main" id="{C49C8198-E775-AF40-0E8A-95332556C6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7" name="Group 112">
                <a:extLst>
                  <a:ext uri="{FF2B5EF4-FFF2-40B4-BE49-F238E27FC236}">
                    <a16:creationId xmlns:a16="http://schemas.microsoft.com/office/drawing/2014/main" id="{DDF7CED1-FBA1-6024-625A-16E3ED749AD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>
                  <a:extLst>
                    <a:ext uri="{FF2B5EF4-FFF2-40B4-BE49-F238E27FC236}">
                      <a16:creationId xmlns:a16="http://schemas.microsoft.com/office/drawing/2014/main" id="{F3E2A1C4-4AF2-6E2C-1023-8A6206BF4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89" name="Freeform 36">
                  <a:extLst>
                    <a:ext uri="{FF2B5EF4-FFF2-40B4-BE49-F238E27FC236}">
                      <a16:creationId xmlns:a16="http://schemas.microsoft.com/office/drawing/2014/main" id="{8FC9227F-0986-E82C-79C5-2505AEDBF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0" name="Freeform 37">
                  <a:extLst>
                    <a:ext uri="{FF2B5EF4-FFF2-40B4-BE49-F238E27FC236}">
                      <a16:creationId xmlns:a16="http://schemas.microsoft.com/office/drawing/2014/main" id="{510A6E09-6089-A1D9-CA3B-23E1394751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1" name="Freeform 38">
                  <a:extLst>
                    <a:ext uri="{FF2B5EF4-FFF2-40B4-BE49-F238E27FC236}">
                      <a16:creationId xmlns:a16="http://schemas.microsoft.com/office/drawing/2014/main" id="{017FFB3D-A28C-12CA-6E7A-76931E7DD6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25610" name="Group 715">
              <a:extLst>
                <a:ext uri="{FF2B5EF4-FFF2-40B4-BE49-F238E27FC236}">
                  <a16:creationId xmlns:a16="http://schemas.microsoft.com/office/drawing/2014/main" id="{DAB293B3-9823-57DF-E84D-FC2F2AD0BA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>
                <a:extLst>
                  <a:ext uri="{FF2B5EF4-FFF2-40B4-BE49-F238E27FC236}">
                    <a16:creationId xmlns:a16="http://schemas.microsoft.com/office/drawing/2014/main" id="{854147DD-F278-A81D-9E89-C583175AFF4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>
                  <a:extLst>
                    <a:ext uri="{FF2B5EF4-FFF2-40B4-BE49-F238E27FC236}">
                      <a16:creationId xmlns:a16="http://schemas.microsoft.com/office/drawing/2014/main" id="{536A4FCF-461D-B988-A8F7-04A2BA84EC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6" name="Freeform 87">
                  <a:extLst>
                    <a:ext uri="{FF2B5EF4-FFF2-40B4-BE49-F238E27FC236}">
                      <a16:creationId xmlns:a16="http://schemas.microsoft.com/office/drawing/2014/main" id="{5F4442D4-3080-3A4F-EC72-389BA2F74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7" name="Freeform 88">
                  <a:extLst>
                    <a:ext uri="{FF2B5EF4-FFF2-40B4-BE49-F238E27FC236}">
                      <a16:creationId xmlns:a16="http://schemas.microsoft.com/office/drawing/2014/main" id="{DFF1B961-F7BC-BBE9-0805-110FC54D90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8" name="Freeform 89">
                  <a:extLst>
                    <a:ext uri="{FF2B5EF4-FFF2-40B4-BE49-F238E27FC236}">
                      <a16:creationId xmlns:a16="http://schemas.microsoft.com/office/drawing/2014/main" id="{0AC4DD6E-4FE4-99C1-1E33-A66480BB32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26" name="Freeform 89">
                  <a:extLst>
                    <a:ext uri="{FF2B5EF4-FFF2-40B4-BE49-F238E27FC236}">
                      <a16:creationId xmlns:a16="http://schemas.microsoft.com/office/drawing/2014/main" id="{04E0D580-0A29-C25F-7021-DD95812625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0" name="Group 134">
                <a:extLst>
                  <a:ext uri="{FF2B5EF4-FFF2-40B4-BE49-F238E27FC236}">
                    <a16:creationId xmlns:a16="http://schemas.microsoft.com/office/drawing/2014/main" id="{92B6BC77-0944-F521-5A93-A1204FD0D04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>
                  <a:extLst>
                    <a:ext uri="{FF2B5EF4-FFF2-40B4-BE49-F238E27FC236}">
                      <a16:creationId xmlns:a16="http://schemas.microsoft.com/office/drawing/2014/main" id="{C4EBED0E-8E24-417A-CF7D-E1B2C5DA5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4" name="Freeform 82">
                  <a:extLst>
                    <a:ext uri="{FF2B5EF4-FFF2-40B4-BE49-F238E27FC236}">
                      <a16:creationId xmlns:a16="http://schemas.microsoft.com/office/drawing/2014/main" id="{7046DCFF-411A-D5C7-A327-A9B402E81C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1" name="Group 154">
                <a:extLst>
                  <a:ext uri="{FF2B5EF4-FFF2-40B4-BE49-F238E27FC236}">
                    <a16:creationId xmlns:a16="http://schemas.microsoft.com/office/drawing/2014/main" id="{791912A5-EE7F-8319-AA82-E8D284901C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>
                  <a:extLst>
                    <a:ext uri="{FF2B5EF4-FFF2-40B4-BE49-F238E27FC236}">
                      <a16:creationId xmlns:a16="http://schemas.microsoft.com/office/drawing/2014/main" id="{0BB9EC14-119C-7249-DD9B-F42289A80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8" name="Freeform 73">
                  <a:extLst>
                    <a:ext uri="{FF2B5EF4-FFF2-40B4-BE49-F238E27FC236}">
                      <a16:creationId xmlns:a16="http://schemas.microsoft.com/office/drawing/2014/main" id="{E620C226-9E91-A749-021F-3B5CABB49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9" name="Freeform 74">
                  <a:extLst>
                    <a:ext uri="{FF2B5EF4-FFF2-40B4-BE49-F238E27FC236}">
                      <a16:creationId xmlns:a16="http://schemas.microsoft.com/office/drawing/2014/main" id="{198AD745-6CE2-2884-BB54-1A0E2BE74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0" name="Freeform 75">
                  <a:extLst>
                    <a:ext uri="{FF2B5EF4-FFF2-40B4-BE49-F238E27FC236}">
                      <a16:creationId xmlns:a16="http://schemas.microsoft.com/office/drawing/2014/main" id="{C965D2E2-CEC9-F789-8A29-4FE72110AA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2" name="Group 164">
                <a:extLst>
                  <a:ext uri="{FF2B5EF4-FFF2-40B4-BE49-F238E27FC236}">
                    <a16:creationId xmlns:a16="http://schemas.microsoft.com/office/drawing/2014/main" id="{0EF96114-0205-6177-696E-D10EE5FD22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>
                  <a:extLst>
                    <a:ext uri="{FF2B5EF4-FFF2-40B4-BE49-F238E27FC236}">
                      <a16:creationId xmlns:a16="http://schemas.microsoft.com/office/drawing/2014/main" id="{2292EC38-B0A3-0A73-0069-EF683FB02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4" name="Freeform 73">
                  <a:extLst>
                    <a:ext uri="{FF2B5EF4-FFF2-40B4-BE49-F238E27FC236}">
                      <a16:creationId xmlns:a16="http://schemas.microsoft.com/office/drawing/2014/main" id="{6AF935E7-CB2D-183A-37BE-83C6D6731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5" name="Freeform 74">
                  <a:extLst>
                    <a:ext uri="{FF2B5EF4-FFF2-40B4-BE49-F238E27FC236}">
                      <a16:creationId xmlns:a16="http://schemas.microsoft.com/office/drawing/2014/main" id="{6BAF32F2-64FC-C294-74F8-BF9E28BF98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6" name="Freeform 75">
                  <a:extLst>
                    <a:ext uri="{FF2B5EF4-FFF2-40B4-BE49-F238E27FC236}">
                      <a16:creationId xmlns:a16="http://schemas.microsoft.com/office/drawing/2014/main" id="{66F85B09-1D1E-F058-22C8-7D9F1DAC33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3" name="Group 48">
                <a:extLst>
                  <a:ext uri="{FF2B5EF4-FFF2-40B4-BE49-F238E27FC236}">
                    <a16:creationId xmlns:a16="http://schemas.microsoft.com/office/drawing/2014/main" id="{2AD8CB44-AF3B-71B2-2A98-90BFBF60022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>
                  <a:extLst>
                    <a:ext uri="{FF2B5EF4-FFF2-40B4-BE49-F238E27FC236}">
                      <a16:creationId xmlns:a16="http://schemas.microsoft.com/office/drawing/2014/main" id="{9BFF6957-70BE-DEDA-398F-06B9D029D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:a16="http://schemas.microsoft.com/office/drawing/2014/main" id="{2E4A6523-5D35-C957-7966-8B7B90ED1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id="{9F9F8E67-586B-CF3D-C422-7D487D28C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:a16="http://schemas.microsoft.com/office/drawing/2014/main" id="{A5CDC7FA-E963-F035-2382-B29436B126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4" name="Group 53">
                <a:extLst>
                  <a:ext uri="{FF2B5EF4-FFF2-40B4-BE49-F238E27FC236}">
                    <a16:creationId xmlns:a16="http://schemas.microsoft.com/office/drawing/2014/main" id="{01D6F3DE-B828-82A8-69FD-838020165E4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>
                  <a:extLst>
                    <a:ext uri="{FF2B5EF4-FFF2-40B4-BE49-F238E27FC236}">
                      <a16:creationId xmlns:a16="http://schemas.microsoft.com/office/drawing/2014/main" id="{0A4C3F4B-583B-97DA-AE47-C69C778A4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6" name="Freeform 57">
                  <a:extLst>
                    <a:ext uri="{FF2B5EF4-FFF2-40B4-BE49-F238E27FC236}">
                      <a16:creationId xmlns:a16="http://schemas.microsoft.com/office/drawing/2014/main" id="{65D1A799-AC3A-6CB2-6120-A3117A9236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7" name="Freeform 58">
                  <a:extLst>
                    <a:ext uri="{FF2B5EF4-FFF2-40B4-BE49-F238E27FC236}">
                      <a16:creationId xmlns:a16="http://schemas.microsoft.com/office/drawing/2014/main" id="{5E402F71-9025-7DC0-9906-940B0478D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8" name="Freeform 59">
                  <a:extLst>
                    <a:ext uri="{FF2B5EF4-FFF2-40B4-BE49-F238E27FC236}">
                      <a16:creationId xmlns:a16="http://schemas.microsoft.com/office/drawing/2014/main" id="{A3F5082A-BE5A-CAC8-A4AD-160F4FD9CD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5" name="Group 58">
                <a:extLst>
                  <a:ext uri="{FF2B5EF4-FFF2-40B4-BE49-F238E27FC236}">
                    <a16:creationId xmlns:a16="http://schemas.microsoft.com/office/drawing/2014/main" id="{70A88F75-5011-8406-BF05-60B32C0C5E2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>
                  <a:extLst>
                    <a:ext uri="{FF2B5EF4-FFF2-40B4-BE49-F238E27FC236}">
                      <a16:creationId xmlns:a16="http://schemas.microsoft.com/office/drawing/2014/main" id="{179270CF-4EA6-41FA-691D-C660CB7600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id="{13DAB9E3-98FD-6C1B-35EA-1B865E7B56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3" name="Freeform 65">
                  <a:extLst>
                    <a:ext uri="{FF2B5EF4-FFF2-40B4-BE49-F238E27FC236}">
                      <a16:creationId xmlns:a16="http://schemas.microsoft.com/office/drawing/2014/main" id="{CD4665BA-A00D-6F3B-7C37-E49FAC2B6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4" name="Freeform 66">
                  <a:extLst>
                    <a:ext uri="{FF2B5EF4-FFF2-40B4-BE49-F238E27FC236}">
                      <a16:creationId xmlns:a16="http://schemas.microsoft.com/office/drawing/2014/main" id="{1E19274E-423F-AF77-735E-1FD6EEDCC8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6" name="Group 63">
                <a:extLst>
                  <a:ext uri="{FF2B5EF4-FFF2-40B4-BE49-F238E27FC236}">
                    <a16:creationId xmlns:a16="http://schemas.microsoft.com/office/drawing/2014/main" id="{7B123470-A162-0743-EB3F-53C42ECF009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>
                  <a:extLst>
                    <a:ext uri="{FF2B5EF4-FFF2-40B4-BE49-F238E27FC236}">
                      <a16:creationId xmlns:a16="http://schemas.microsoft.com/office/drawing/2014/main" id="{BD081587-8F18-701B-1F70-F552BE90B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48" name="Freeform 71">
                  <a:extLst>
                    <a:ext uri="{FF2B5EF4-FFF2-40B4-BE49-F238E27FC236}">
                      <a16:creationId xmlns:a16="http://schemas.microsoft.com/office/drawing/2014/main" id="{02E36C07-6F53-DACD-BE47-DD7E12041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49" name="Freeform 72">
                  <a:extLst>
                    <a:ext uri="{FF2B5EF4-FFF2-40B4-BE49-F238E27FC236}">
                      <a16:creationId xmlns:a16="http://schemas.microsoft.com/office/drawing/2014/main" id="{79EA7F13-882D-C942-0257-B30ED854A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0" name="Freeform 73">
                  <a:extLst>
                    <a:ext uri="{FF2B5EF4-FFF2-40B4-BE49-F238E27FC236}">
                      <a16:creationId xmlns:a16="http://schemas.microsoft.com/office/drawing/2014/main" id="{A515DC0A-AC88-A217-4EAC-D9829663AC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25603" name="Title Placeholder 1">
            <a:extLst>
              <a:ext uri="{FF2B5EF4-FFF2-40B4-BE49-F238E27FC236}">
                <a16:creationId xmlns:a16="http://schemas.microsoft.com/office/drawing/2014/main" id="{514B2E75-4043-D495-65DC-E0DF6696F1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4" name="Text Placeholder 2">
            <a:extLst>
              <a:ext uri="{FF2B5EF4-FFF2-40B4-BE49-F238E27FC236}">
                <a16:creationId xmlns:a16="http://schemas.microsoft.com/office/drawing/2014/main" id="{08F64D24-4F69-23D7-818F-314EE5527D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569CA-DEAF-3B09-4D29-52DE7A16C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2B5BA55-0494-4CD7-A318-4B99B7200375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452A-8955-C237-CAE3-19089C955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3DF25-EBD7-1E3C-8F47-7B471559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  <a:latin typeface="Verdana" panose="020B0604030504040204" pitchFamily="34" charset="0"/>
              </a:defRPr>
            </a:lvl1pPr>
          </a:lstStyle>
          <a:p>
            <a:fld id="{0DA8B3E8-E342-4F56-A1CF-15D0701C83D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95" r:id="rId9"/>
    <p:sldLayoutId id="2147483759" r:id="rId10"/>
    <p:sldLayoutId id="2147483758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34">
            <a:extLst>
              <a:ext uri="{FF2B5EF4-FFF2-40B4-BE49-F238E27FC236}">
                <a16:creationId xmlns:a16="http://schemas.microsoft.com/office/drawing/2014/main" id="{1FF21180-A469-9366-5B83-4B4B2D9047D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37896" name="Group 638">
              <a:extLst>
                <a:ext uri="{FF2B5EF4-FFF2-40B4-BE49-F238E27FC236}">
                  <a16:creationId xmlns:a16="http://schemas.microsoft.com/office/drawing/2014/main" id="{D35A65EA-1463-390F-99FF-36D0AA7ED1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>
                <a:extLst>
                  <a:ext uri="{FF2B5EF4-FFF2-40B4-BE49-F238E27FC236}">
                    <a16:creationId xmlns:a16="http://schemas.microsoft.com/office/drawing/2014/main" id="{2AE227E7-7769-B2BB-9BEC-45CEA52C9D2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>
                  <a:extLst>
                    <a:ext uri="{FF2B5EF4-FFF2-40B4-BE49-F238E27FC236}">
                      <a16:creationId xmlns:a16="http://schemas.microsoft.com/office/drawing/2014/main" id="{BA448982-A07F-C3CD-A8A3-BA78A3FAAF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51" name="Freeform 73">
                  <a:extLst>
                    <a:ext uri="{FF2B5EF4-FFF2-40B4-BE49-F238E27FC236}">
                      <a16:creationId xmlns:a16="http://schemas.microsoft.com/office/drawing/2014/main" id="{DAA54083-D7B5-0069-265B-DE2DE79AA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52" name="Freeform 74">
                  <a:extLst>
                    <a:ext uri="{FF2B5EF4-FFF2-40B4-BE49-F238E27FC236}">
                      <a16:creationId xmlns:a16="http://schemas.microsoft.com/office/drawing/2014/main" id="{E1AB8C9F-B86D-E749-A601-90782DC96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53" name="Freeform 75">
                  <a:extLst>
                    <a:ext uri="{FF2B5EF4-FFF2-40B4-BE49-F238E27FC236}">
                      <a16:creationId xmlns:a16="http://schemas.microsoft.com/office/drawing/2014/main" id="{EC2F4047-21F4-77D9-7DDA-CD10433A29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5" name="Group 142">
                <a:extLst>
                  <a:ext uri="{FF2B5EF4-FFF2-40B4-BE49-F238E27FC236}">
                    <a16:creationId xmlns:a16="http://schemas.microsoft.com/office/drawing/2014/main" id="{F6DCE896-2655-68CA-2CC6-7FAA54F2BEB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>
                  <a:extLst>
                    <a:ext uri="{FF2B5EF4-FFF2-40B4-BE49-F238E27FC236}">
                      <a16:creationId xmlns:a16="http://schemas.microsoft.com/office/drawing/2014/main" id="{DDC5339F-6388-1F99-2F04-32B6BADE38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7" name="Freeform 80">
                  <a:extLst>
                    <a:ext uri="{FF2B5EF4-FFF2-40B4-BE49-F238E27FC236}">
                      <a16:creationId xmlns:a16="http://schemas.microsoft.com/office/drawing/2014/main" id="{DB7EAE01-E764-8D90-1F55-A111BA35F3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8" name="Freeform 81">
                  <a:extLst>
                    <a:ext uri="{FF2B5EF4-FFF2-40B4-BE49-F238E27FC236}">
                      <a16:creationId xmlns:a16="http://schemas.microsoft.com/office/drawing/2014/main" id="{23FB4619-2B0A-5662-E0EF-61E8A396B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9" name="Freeform 82">
                  <a:extLst>
                    <a:ext uri="{FF2B5EF4-FFF2-40B4-BE49-F238E27FC236}">
                      <a16:creationId xmlns:a16="http://schemas.microsoft.com/office/drawing/2014/main" id="{2D73D623-263C-BE88-327A-4145A34DFF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6" name="Group 147">
                <a:extLst>
                  <a:ext uri="{FF2B5EF4-FFF2-40B4-BE49-F238E27FC236}">
                    <a16:creationId xmlns:a16="http://schemas.microsoft.com/office/drawing/2014/main" id="{9AF79155-FC82-2F1C-25C1-081F9922378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>
                  <a:extLst>
                    <a:ext uri="{FF2B5EF4-FFF2-40B4-BE49-F238E27FC236}">
                      <a16:creationId xmlns:a16="http://schemas.microsoft.com/office/drawing/2014/main" id="{84E291BA-C359-84AA-C20F-13B47DD29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3" name="Freeform 87">
                  <a:extLst>
                    <a:ext uri="{FF2B5EF4-FFF2-40B4-BE49-F238E27FC236}">
                      <a16:creationId xmlns:a16="http://schemas.microsoft.com/office/drawing/2014/main" id="{9851E495-118E-724B-35AF-F7F8E00AC5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4" name="Freeform 88">
                  <a:extLst>
                    <a:ext uri="{FF2B5EF4-FFF2-40B4-BE49-F238E27FC236}">
                      <a16:creationId xmlns:a16="http://schemas.microsoft.com/office/drawing/2014/main" id="{2A21BC45-A2C9-62BC-9AC6-3A38B25F6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5" name="Freeform 89">
                  <a:extLst>
                    <a:ext uri="{FF2B5EF4-FFF2-40B4-BE49-F238E27FC236}">
                      <a16:creationId xmlns:a16="http://schemas.microsoft.com/office/drawing/2014/main" id="{E084076D-F51D-46AA-193C-A2BEB13B3B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7" name="Group 172">
                <a:extLst>
                  <a:ext uri="{FF2B5EF4-FFF2-40B4-BE49-F238E27FC236}">
                    <a16:creationId xmlns:a16="http://schemas.microsoft.com/office/drawing/2014/main" id="{CBBA13F4-2F5B-7560-344E-A853D47816E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>
                  <a:extLst>
                    <a:ext uri="{FF2B5EF4-FFF2-40B4-BE49-F238E27FC236}">
                      <a16:creationId xmlns:a16="http://schemas.microsoft.com/office/drawing/2014/main" id="{F5D617E0-A3F5-A482-4F5E-6453D52227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9" name="Freeform 87">
                  <a:extLst>
                    <a:ext uri="{FF2B5EF4-FFF2-40B4-BE49-F238E27FC236}">
                      <a16:creationId xmlns:a16="http://schemas.microsoft.com/office/drawing/2014/main" id="{A161B286-2F02-DB6F-7B13-D460ADF92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0" name="Freeform 88">
                  <a:extLst>
                    <a:ext uri="{FF2B5EF4-FFF2-40B4-BE49-F238E27FC236}">
                      <a16:creationId xmlns:a16="http://schemas.microsoft.com/office/drawing/2014/main" id="{979072E4-CD52-A28A-4D93-935D200AD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1" name="Freeform 89">
                  <a:extLst>
                    <a:ext uri="{FF2B5EF4-FFF2-40B4-BE49-F238E27FC236}">
                      <a16:creationId xmlns:a16="http://schemas.microsoft.com/office/drawing/2014/main" id="{8C9FE20B-160C-6DBF-0F92-739996EADD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8" name="Group 177">
                <a:extLst>
                  <a:ext uri="{FF2B5EF4-FFF2-40B4-BE49-F238E27FC236}">
                    <a16:creationId xmlns:a16="http://schemas.microsoft.com/office/drawing/2014/main" id="{470E9EBD-0E51-6540-195C-32249AB2AE3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>
                  <a:extLst>
                    <a:ext uri="{FF2B5EF4-FFF2-40B4-BE49-F238E27FC236}">
                      <a16:creationId xmlns:a16="http://schemas.microsoft.com/office/drawing/2014/main" id="{B25F8252-48F0-4E11-8EE0-04B77377F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5" name="Freeform 73">
                  <a:extLst>
                    <a:ext uri="{FF2B5EF4-FFF2-40B4-BE49-F238E27FC236}">
                      <a16:creationId xmlns:a16="http://schemas.microsoft.com/office/drawing/2014/main" id="{A39E0796-3974-BA13-20D2-92D303FE8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6" name="Freeform 74">
                  <a:extLst>
                    <a:ext uri="{FF2B5EF4-FFF2-40B4-BE49-F238E27FC236}">
                      <a16:creationId xmlns:a16="http://schemas.microsoft.com/office/drawing/2014/main" id="{9A6C58CF-4348-F6CF-9F99-C242526FF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7" name="Freeform 75">
                  <a:extLst>
                    <a:ext uri="{FF2B5EF4-FFF2-40B4-BE49-F238E27FC236}">
                      <a16:creationId xmlns:a16="http://schemas.microsoft.com/office/drawing/2014/main" id="{669207DD-28D0-EB1A-4F18-07FC564F52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9" name="Group 182">
                <a:extLst>
                  <a:ext uri="{FF2B5EF4-FFF2-40B4-BE49-F238E27FC236}">
                    <a16:creationId xmlns:a16="http://schemas.microsoft.com/office/drawing/2014/main" id="{5F805B11-F020-79CF-FA35-6850B944DC7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>
                  <a:extLst>
                    <a:ext uri="{FF2B5EF4-FFF2-40B4-BE49-F238E27FC236}">
                      <a16:creationId xmlns:a16="http://schemas.microsoft.com/office/drawing/2014/main" id="{94ACFC09-B1FA-4844-6768-7F2087755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1" name="Freeform 80">
                  <a:extLst>
                    <a:ext uri="{FF2B5EF4-FFF2-40B4-BE49-F238E27FC236}">
                      <a16:creationId xmlns:a16="http://schemas.microsoft.com/office/drawing/2014/main" id="{0CBEF046-C789-0049-997A-A20C95883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2" name="Freeform 81">
                  <a:extLst>
                    <a:ext uri="{FF2B5EF4-FFF2-40B4-BE49-F238E27FC236}">
                      <a16:creationId xmlns:a16="http://schemas.microsoft.com/office/drawing/2014/main" id="{BBA0F65E-D478-EEF4-B2D8-105F3E6CEB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3" name="Freeform 82">
                  <a:extLst>
                    <a:ext uri="{FF2B5EF4-FFF2-40B4-BE49-F238E27FC236}">
                      <a16:creationId xmlns:a16="http://schemas.microsoft.com/office/drawing/2014/main" id="{3A1B08DC-E64D-B5B1-B598-BD83264138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37897" name="Group 669">
              <a:extLst>
                <a:ext uri="{FF2B5EF4-FFF2-40B4-BE49-F238E27FC236}">
                  <a16:creationId xmlns:a16="http://schemas.microsoft.com/office/drawing/2014/main" id="{D8EB8133-B032-F06D-D6D9-7C88CBD1E4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>
                <a:extLst>
                  <a:ext uri="{FF2B5EF4-FFF2-40B4-BE49-F238E27FC236}">
                    <a16:creationId xmlns:a16="http://schemas.microsoft.com/office/drawing/2014/main" id="{E849E2E8-2418-1B5A-1282-E7F0C9D693C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>
                  <a:extLst>
                    <a:ext uri="{FF2B5EF4-FFF2-40B4-BE49-F238E27FC236}">
                      <a16:creationId xmlns:a16="http://schemas.microsoft.com/office/drawing/2014/main" id="{3A6EE355-95A3-7887-6365-E7D38A9F9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1" name="Freeform 80">
                  <a:extLst>
                    <a:ext uri="{FF2B5EF4-FFF2-40B4-BE49-F238E27FC236}">
                      <a16:creationId xmlns:a16="http://schemas.microsoft.com/office/drawing/2014/main" id="{570F41DD-C364-7890-6C35-E02222823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2" name="Freeform 81">
                  <a:extLst>
                    <a:ext uri="{FF2B5EF4-FFF2-40B4-BE49-F238E27FC236}">
                      <a16:creationId xmlns:a16="http://schemas.microsoft.com/office/drawing/2014/main" id="{05E660B6-A285-6CFF-22A3-BD8560D41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3" name="Freeform 82">
                  <a:extLst>
                    <a:ext uri="{FF2B5EF4-FFF2-40B4-BE49-F238E27FC236}">
                      <a16:creationId xmlns:a16="http://schemas.microsoft.com/office/drawing/2014/main" id="{C6A7A02A-4940-B8FD-7D9E-0B2929622C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0" name="Group 48">
                <a:extLst>
                  <a:ext uri="{FF2B5EF4-FFF2-40B4-BE49-F238E27FC236}">
                    <a16:creationId xmlns:a16="http://schemas.microsoft.com/office/drawing/2014/main" id="{8034EF41-1CE7-CABB-C340-0BFC452E0BB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>
                  <a:extLst>
                    <a:ext uri="{FF2B5EF4-FFF2-40B4-BE49-F238E27FC236}">
                      <a16:creationId xmlns:a16="http://schemas.microsoft.com/office/drawing/2014/main" id="{08F182A8-D131-B467-F0AD-7CC9604022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7" name="Freeform 87">
                  <a:extLst>
                    <a:ext uri="{FF2B5EF4-FFF2-40B4-BE49-F238E27FC236}">
                      <a16:creationId xmlns:a16="http://schemas.microsoft.com/office/drawing/2014/main" id="{BD75804A-206A-3A59-E38F-6471CD4B27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8" name="Freeform 88">
                  <a:extLst>
                    <a:ext uri="{FF2B5EF4-FFF2-40B4-BE49-F238E27FC236}">
                      <a16:creationId xmlns:a16="http://schemas.microsoft.com/office/drawing/2014/main" id="{58FEE629-A0B8-949F-6CE9-E07008784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9" name="Freeform 89">
                  <a:extLst>
                    <a:ext uri="{FF2B5EF4-FFF2-40B4-BE49-F238E27FC236}">
                      <a16:creationId xmlns:a16="http://schemas.microsoft.com/office/drawing/2014/main" id="{7C29CC0A-CF94-1031-A235-798D3917C3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sp>
            <p:nvSpPr>
              <p:cNvPr id="213" name="Freeform 73">
                <a:extLst>
                  <a:ext uri="{FF2B5EF4-FFF2-40B4-BE49-F238E27FC236}">
                    <a16:creationId xmlns:a16="http://schemas.microsoft.com/office/drawing/2014/main" id="{352270D2-713E-79BF-7405-14BEFE48D16D}"/>
                  </a:ext>
                </a:extLst>
              </p:cNvPr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</a:endParaRPr>
              </a:p>
            </p:txBody>
          </p:sp>
          <p:grpSp>
            <p:nvGrpSpPr>
              <p:cNvPr id="182" name="Group 63">
                <a:extLst>
                  <a:ext uri="{FF2B5EF4-FFF2-40B4-BE49-F238E27FC236}">
                    <a16:creationId xmlns:a16="http://schemas.microsoft.com/office/drawing/2014/main" id="{E24DB788-CFF3-FF23-86E2-E7D97222378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>
                  <a:extLst>
                    <a:ext uri="{FF2B5EF4-FFF2-40B4-BE49-F238E27FC236}">
                      <a16:creationId xmlns:a16="http://schemas.microsoft.com/office/drawing/2014/main" id="{C28E2671-238B-D519-8C7C-57BA527825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9" name="Freeform 80">
                  <a:extLst>
                    <a:ext uri="{FF2B5EF4-FFF2-40B4-BE49-F238E27FC236}">
                      <a16:creationId xmlns:a16="http://schemas.microsoft.com/office/drawing/2014/main" id="{B8F75133-B2BA-9C6A-76B0-5051A918F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0" name="Freeform 81">
                  <a:extLst>
                    <a:ext uri="{FF2B5EF4-FFF2-40B4-BE49-F238E27FC236}">
                      <a16:creationId xmlns:a16="http://schemas.microsoft.com/office/drawing/2014/main" id="{3A967AB7-4310-52A9-9200-D7A38F1E5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1" name="Freeform 82">
                  <a:extLst>
                    <a:ext uri="{FF2B5EF4-FFF2-40B4-BE49-F238E27FC236}">
                      <a16:creationId xmlns:a16="http://schemas.microsoft.com/office/drawing/2014/main" id="{0C4810E3-6EDF-4354-572D-801166BE59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3" name="Group 87">
                <a:extLst>
                  <a:ext uri="{FF2B5EF4-FFF2-40B4-BE49-F238E27FC236}">
                    <a16:creationId xmlns:a16="http://schemas.microsoft.com/office/drawing/2014/main" id="{F04DF286-5B3B-0ED8-DF7C-D897137540A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>
                  <a:extLst>
                    <a:ext uri="{FF2B5EF4-FFF2-40B4-BE49-F238E27FC236}">
                      <a16:creationId xmlns:a16="http://schemas.microsoft.com/office/drawing/2014/main" id="{D36FA022-2C75-BED5-E179-E9B2728064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5" name="Freeform 22">
                  <a:extLst>
                    <a:ext uri="{FF2B5EF4-FFF2-40B4-BE49-F238E27FC236}">
                      <a16:creationId xmlns:a16="http://schemas.microsoft.com/office/drawing/2014/main" id="{514275BF-7D54-8149-039A-90380D677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6" name="Freeform 23">
                  <a:extLst>
                    <a:ext uri="{FF2B5EF4-FFF2-40B4-BE49-F238E27FC236}">
                      <a16:creationId xmlns:a16="http://schemas.microsoft.com/office/drawing/2014/main" id="{08DB5BE5-F6A1-B466-BBDD-17C399B7D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7" name="Freeform 24">
                  <a:extLst>
                    <a:ext uri="{FF2B5EF4-FFF2-40B4-BE49-F238E27FC236}">
                      <a16:creationId xmlns:a16="http://schemas.microsoft.com/office/drawing/2014/main" id="{2FB37616-D015-21C6-5940-A263EB8492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4" name="Group 92">
                <a:extLst>
                  <a:ext uri="{FF2B5EF4-FFF2-40B4-BE49-F238E27FC236}">
                    <a16:creationId xmlns:a16="http://schemas.microsoft.com/office/drawing/2014/main" id="{0EC8CBAF-CAD9-170D-6247-5304AF36E2A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>
                  <a:extLst>
                    <a:ext uri="{FF2B5EF4-FFF2-40B4-BE49-F238E27FC236}">
                      <a16:creationId xmlns:a16="http://schemas.microsoft.com/office/drawing/2014/main" id="{F031947C-6EB5-D73C-2753-AABA8BEEDD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1" name="Freeform 50">
                  <a:extLst>
                    <a:ext uri="{FF2B5EF4-FFF2-40B4-BE49-F238E27FC236}">
                      <a16:creationId xmlns:a16="http://schemas.microsoft.com/office/drawing/2014/main" id="{20BBA291-1E19-2856-9F11-9E79071DB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2" name="Freeform 51">
                  <a:extLst>
                    <a:ext uri="{FF2B5EF4-FFF2-40B4-BE49-F238E27FC236}">
                      <a16:creationId xmlns:a16="http://schemas.microsoft.com/office/drawing/2014/main" id="{62C8F66F-F5C9-8803-8DE2-941C610F1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3" name="Freeform 52">
                  <a:extLst>
                    <a:ext uri="{FF2B5EF4-FFF2-40B4-BE49-F238E27FC236}">
                      <a16:creationId xmlns:a16="http://schemas.microsoft.com/office/drawing/2014/main" id="{A1C65B70-515E-8446-6540-C947CB62A0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5" name="Group 97">
                <a:extLst>
                  <a:ext uri="{FF2B5EF4-FFF2-40B4-BE49-F238E27FC236}">
                    <a16:creationId xmlns:a16="http://schemas.microsoft.com/office/drawing/2014/main" id="{99EA2800-4084-FDCC-CF0E-51BC3B4F3AA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>
                  <a:extLst>
                    <a:ext uri="{FF2B5EF4-FFF2-40B4-BE49-F238E27FC236}">
                      <a16:creationId xmlns:a16="http://schemas.microsoft.com/office/drawing/2014/main" id="{2DA0DC21-B1A5-DF57-B6FB-0D45F5BB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7" name="Freeform 29">
                  <a:extLst>
                    <a:ext uri="{FF2B5EF4-FFF2-40B4-BE49-F238E27FC236}">
                      <a16:creationId xmlns:a16="http://schemas.microsoft.com/office/drawing/2014/main" id="{7660519F-9C0A-72E0-C1FD-545F46D4E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8" name="Freeform 30">
                  <a:extLst>
                    <a:ext uri="{FF2B5EF4-FFF2-40B4-BE49-F238E27FC236}">
                      <a16:creationId xmlns:a16="http://schemas.microsoft.com/office/drawing/2014/main" id="{AB0D6AA3-F876-C94D-80DD-5A0B0DBCB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9" name="Freeform 31">
                  <a:extLst>
                    <a:ext uri="{FF2B5EF4-FFF2-40B4-BE49-F238E27FC236}">
                      <a16:creationId xmlns:a16="http://schemas.microsoft.com/office/drawing/2014/main" id="{49AA0B1F-E812-3BA9-8E7B-CBFC1B0092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6" name="Group 102">
                <a:extLst>
                  <a:ext uri="{FF2B5EF4-FFF2-40B4-BE49-F238E27FC236}">
                    <a16:creationId xmlns:a16="http://schemas.microsoft.com/office/drawing/2014/main" id="{89EDE702-32FB-D1A9-42CD-7705B1F5200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>
                  <a:extLst>
                    <a:ext uri="{FF2B5EF4-FFF2-40B4-BE49-F238E27FC236}">
                      <a16:creationId xmlns:a16="http://schemas.microsoft.com/office/drawing/2014/main" id="{4E5792DF-97B0-9859-E4DA-1DBDCFFE1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3" name="Freeform 71">
                  <a:extLst>
                    <a:ext uri="{FF2B5EF4-FFF2-40B4-BE49-F238E27FC236}">
                      <a16:creationId xmlns:a16="http://schemas.microsoft.com/office/drawing/2014/main" id="{2B860EC9-2E62-9D1E-31E0-E72A66EA1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4" name="Freeform 72">
                  <a:extLst>
                    <a:ext uri="{FF2B5EF4-FFF2-40B4-BE49-F238E27FC236}">
                      <a16:creationId xmlns:a16="http://schemas.microsoft.com/office/drawing/2014/main" id="{99AE15FF-0172-BB48-9F16-AFB4DCD73D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5" name="Freeform 73">
                  <a:extLst>
                    <a:ext uri="{FF2B5EF4-FFF2-40B4-BE49-F238E27FC236}">
                      <a16:creationId xmlns:a16="http://schemas.microsoft.com/office/drawing/2014/main" id="{E4AF72D7-C265-4787-12BA-27BBFC27B4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7" name="Group 112">
                <a:extLst>
                  <a:ext uri="{FF2B5EF4-FFF2-40B4-BE49-F238E27FC236}">
                    <a16:creationId xmlns:a16="http://schemas.microsoft.com/office/drawing/2014/main" id="{19DB4218-0AD1-6D30-4B22-8832D7EBF0E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>
                  <a:extLst>
                    <a:ext uri="{FF2B5EF4-FFF2-40B4-BE49-F238E27FC236}">
                      <a16:creationId xmlns:a16="http://schemas.microsoft.com/office/drawing/2014/main" id="{A884EBD6-2BCA-85F5-EA28-3D68BE51D5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89" name="Freeform 36">
                  <a:extLst>
                    <a:ext uri="{FF2B5EF4-FFF2-40B4-BE49-F238E27FC236}">
                      <a16:creationId xmlns:a16="http://schemas.microsoft.com/office/drawing/2014/main" id="{185AD055-6C41-C167-E56A-53F0C919A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0" name="Freeform 37">
                  <a:extLst>
                    <a:ext uri="{FF2B5EF4-FFF2-40B4-BE49-F238E27FC236}">
                      <a16:creationId xmlns:a16="http://schemas.microsoft.com/office/drawing/2014/main" id="{A74F259D-2AB2-A477-3E71-D71DD9347C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1" name="Freeform 38">
                  <a:extLst>
                    <a:ext uri="{FF2B5EF4-FFF2-40B4-BE49-F238E27FC236}">
                      <a16:creationId xmlns:a16="http://schemas.microsoft.com/office/drawing/2014/main" id="{74DE8FA3-DC8D-DFFA-452C-70781FC2BB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37898" name="Group 715">
              <a:extLst>
                <a:ext uri="{FF2B5EF4-FFF2-40B4-BE49-F238E27FC236}">
                  <a16:creationId xmlns:a16="http://schemas.microsoft.com/office/drawing/2014/main" id="{3920F0DD-6470-A274-E656-9EA88F9E3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>
                <a:extLst>
                  <a:ext uri="{FF2B5EF4-FFF2-40B4-BE49-F238E27FC236}">
                    <a16:creationId xmlns:a16="http://schemas.microsoft.com/office/drawing/2014/main" id="{CD74F556-C4BA-52B6-630D-9B3DEF34AB9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>
                  <a:extLst>
                    <a:ext uri="{FF2B5EF4-FFF2-40B4-BE49-F238E27FC236}">
                      <a16:creationId xmlns:a16="http://schemas.microsoft.com/office/drawing/2014/main" id="{D7698B65-5EAC-FA31-2598-698F0C9AC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6" name="Freeform 87">
                  <a:extLst>
                    <a:ext uri="{FF2B5EF4-FFF2-40B4-BE49-F238E27FC236}">
                      <a16:creationId xmlns:a16="http://schemas.microsoft.com/office/drawing/2014/main" id="{80AE41BD-09FD-AAB8-AE65-C23833EDD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7" name="Freeform 88">
                  <a:extLst>
                    <a:ext uri="{FF2B5EF4-FFF2-40B4-BE49-F238E27FC236}">
                      <a16:creationId xmlns:a16="http://schemas.microsoft.com/office/drawing/2014/main" id="{DAEF279D-1D95-2511-402A-8570E6255A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8" name="Freeform 89">
                  <a:extLst>
                    <a:ext uri="{FF2B5EF4-FFF2-40B4-BE49-F238E27FC236}">
                      <a16:creationId xmlns:a16="http://schemas.microsoft.com/office/drawing/2014/main" id="{DB54245E-27EF-266A-5A18-D3155765E1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26" name="Freeform 89">
                  <a:extLst>
                    <a:ext uri="{FF2B5EF4-FFF2-40B4-BE49-F238E27FC236}">
                      <a16:creationId xmlns:a16="http://schemas.microsoft.com/office/drawing/2014/main" id="{5B422A6D-17C2-6A18-F2CF-8CF5BC227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0" name="Group 134">
                <a:extLst>
                  <a:ext uri="{FF2B5EF4-FFF2-40B4-BE49-F238E27FC236}">
                    <a16:creationId xmlns:a16="http://schemas.microsoft.com/office/drawing/2014/main" id="{F4FDBF93-52A8-451E-8E11-0669F3F5064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>
                  <a:extLst>
                    <a:ext uri="{FF2B5EF4-FFF2-40B4-BE49-F238E27FC236}">
                      <a16:creationId xmlns:a16="http://schemas.microsoft.com/office/drawing/2014/main" id="{E59E2E44-B113-B5AE-A078-15BA9E7C78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4" name="Freeform 82">
                  <a:extLst>
                    <a:ext uri="{FF2B5EF4-FFF2-40B4-BE49-F238E27FC236}">
                      <a16:creationId xmlns:a16="http://schemas.microsoft.com/office/drawing/2014/main" id="{7246929E-17CC-3B6E-4667-33A01C8454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1" name="Group 154">
                <a:extLst>
                  <a:ext uri="{FF2B5EF4-FFF2-40B4-BE49-F238E27FC236}">
                    <a16:creationId xmlns:a16="http://schemas.microsoft.com/office/drawing/2014/main" id="{77EAC751-503A-9E93-B315-125C865BDEC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>
                  <a:extLst>
                    <a:ext uri="{FF2B5EF4-FFF2-40B4-BE49-F238E27FC236}">
                      <a16:creationId xmlns:a16="http://schemas.microsoft.com/office/drawing/2014/main" id="{E058FFA0-4603-0DB1-6711-8AA965BBD8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8" name="Freeform 73">
                  <a:extLst>
                    <a:ext uri="{FF2B5EF4-FFF2-40B4-BE49-F238E27FC236}">
                      <a16:creationId xmlns:a16="http://schemas.microsoft.com/office/drawing/2014/main" id="{2AB1989C-31BD-7D43-75E4-6FBEC9517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9" name="Freeform 74">
                  <a:extLst>
                    <a:ext uri="{FF2B5EF4-FFF2-40B4-BE49-F238E27FC236}">
                      <a16:creationId xmlns:a16="http://schemas.microsoft.com/office/drawing/2014/main" id="{C096B894-416F-7E09-34F1-CA3E11246E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0" name="Freeform 75">
                  <a:extLst>
                    <a:ext uri="{FF2B5EF4-FFF2-40B4-BE49-F238E27FC236}">
                      <a16:creationId xmlns:a16="http://schemas.microsoft.com/office/drawing/2014/main" id="{EAB1F575-10BF-3993-8259-F13D6421D9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2" name="Group 164">
                <a:extLst>
                  <a:ext uri="{FF2B5EF4-FFF2-40B4-BE49-F238E27FC236}">
                    <a16:creationId xmlns:a16="http://schemas.microsoft.com/office/drawing/2014/main" id="{A9CB8B57-C5F1-CA65-A279-3C261ED94A0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>
                  <a:extLst>
                    <a:ext uri="{FF2B5EF4-FFF2-40B4-BE49-F238E27FC236}">
                      <a16:creationId xmlns:a16="http://schemas.microsoft.com/office/drawing/2014/main" id="{713DC60A-7690-38C8-AD6B-436A38DB0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4" name="Freeform 73">
                  <a:extLst>
                    <a:ext uri="{FF2B5EF4-FFF2-40B4-BE49-F238E27FC236}">
                      <a16:creationId xmlns:a16="http://schemas.microsoft.com/office/drawing/2014/main" id="{DC88E560-0355-CAB2-C21B-E6860D5918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5" name="Freeform 74">
                  <a:extLst>
                    <a:ext uri="{FF2B5EF4-FFF2-40B4-BE49-F238E27FC236}">
                      <a16:creationId xmlns:a16="http://schemas.microsoft.com/office/drawing/2014/main" id="{EBD04D2F-A07E-B105-1DF5-A6DD3A1AD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6" name="Freeform 75">
                  <a:extLst>
                    <a:ext uri="{FF2B5EF4-FFF2-40B4-BE49-F238E27FC236}">
                      <a16:creationId xmlns:a16="http://schemas.microsoft.com/office/drawing/2014/main" id="{AF8941D3-A527-1642-10E8-D2A6800586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3" name="Group 48">
                <a:extLst>
                  <a:ext uri="{FF2B5EF4-FFF2-40B4-BE49-F238E27FC236}">
                    <a16:creationId xmlns:a16="http://schemas.microsoft.com/office/drawing/2014/main" id="{2A587102-7AD7-9E8E-6C03-E39FFD8BBA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>
                  <a:extLst>
                    <a:ext uri="{FF2B5EF4-FFF2-40B4-BE49-F238E27FC236}">
                      <a16:creationId xmlns:a16="http://schemas.microsoft.com/office/drawing/2014/main" id="{5B33FF3F-41B2-40CF-5F62-CAB74E197D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:a16="http://schemas.microsoft.com/office/drawing/2014/main" id="{5C1BF815-ADCB-013D-CFD2-9ECD6D018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id="{62A73DC2-F656-BBBC-5038-6C4356931E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:a16="http://schemas.microsoft.com/office/drawing/2014/main" id="{D4A3236D-93F9-6844-AC4C-CF2C77D603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4" name="Group 53">
                <a:extLst>
                  <a:ext uri="{FF2B5EF4-FFF2-40B4-BE49-F238E27FC236}">
                    <a16:creationId xmlns:a16="http://schemas.microsoft.com/office/drawing/2014/main" id="{52EDF3DC-7D38-D10E-E2A6-4F58F025796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>
                  <a:extLst>
                    <a:ext uri="{FF2B5EF4-FFF2-40B4-BE49-F238E27FC236}">
                      <a16:creationId xmlns:a16="http://schemas.microsoft.com/office/drawing/2014/main" id="{E201971E-FA2A-34F3-DD74-416EB8009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6" name="Freeform 57">
                  <a:extLst>
                    <a:ext uri="{FF2B5EF4-FFF2-40B4-BE49-F238E27FC236}">
                      <a16:creationId xmlns:a16="http://schemas.microsoft.com/office/drawing/2014/main" id="{E2F0ABF9-7210-31B1-4EAE-B2590DF1A8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7" name="Freeform 58">
                  <a:extLst>
                    <a:ext uri="{FF2B5EF4-FFF2-40B4-BE49-F238E27FC236}">
                      <a16:creationId xmlns:a16="http://schemas.microsoft.com/office/drawing/2014/main" id="{47E52443-7850-7D70-E0C3-57A54AF73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8" name="Freeform 59">
                  <a:extLst>
                    <a:ext uri="{FF2B5EF4-FFF2-40B4-BE49-F238E27FC236}">
                      <a16:creationId xmlns:a16="http://schemas.microsoft.com/office/drawing/2014/main" id="{92F5B45E-5433-ACF1-1D1A-0018FCCAE0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5" name="Group 58">
                <a:extLst>
                  <a:ext uri="{FF2B5EF4-FFF2-40B4-BE49-F238E27FC236}">
                    <a16:creationId xmlns:a16="http://schemas.microsoft.com/office/drawing/2014/main" id="{65DEB01F-9F3F-8D7A-9E82-424D3658FC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>
                  <a:extLst>
                    <a:ext uri="{FF2B5EF4-FFF2-40B4-BE49-F238E27FC236}">
                      <a16:creationId xmlns:a16="http://schemas.microsoft.com/office/drawing/2014/main" id="{B38890E1-56B7-1D4F-CE0E-0AB4E89068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id="{4753C6F8-2E91-F9FF-5400-1C92DA4D7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3" name="Freeform 65">
                  <a:extLst>
                    <a:ext uri="{FF2B5EF4-FFF2-40B4-BE49-F238E27FC236}">
                      <a16:creationId xmlns:a16="http://schemas.microsoft.com/office/drawing/2014/main" id="{2EDC98B5-0A6F-34A5-E6D1-A0B90B8DF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4" name="Freeform 66">
                  <a:extLst>
                    <a:ext uri="{FF2B5EF4-FFF2-40B4-BE49-F238E27FC236}">
                      <a16:creationId xmlns:a16="http://schemas.microsoft.com/office/drawing/2014/main" id="{2B127878-19B7-5E9D-69AE-5FF2DF5CBE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6" name="Group 63">
                <a:extLst>
                  <a:ext uri="{FF2B5EF4-FFF2-40B4-BE49-F238E27FC236}">
                    <a16:creationId xmlns:a16="http://schemas.microsoft.com/office/drawing/2014/main" id="{98D3ABA4-16E2-58D9-D711-5F46A602A2D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>
                  <a:extLst>
                    <a:ext uri="{FF2B5EF4-FFF2-40B4-BE49-F238E27FC236}">
                      <a16:creationId xmlns:a16="http://schemas.microsoft.com/office/drawing/2014/main" id="{28ACB14B-A4C9-CBE7-EF95-6EAECE6BF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48" name="Freeform 71">
                  <a:extLst>
                    <a:ext uri="{FF2B5EF4-FFF2-40B4-BE49-F238E27FC236}">
                      <a16:creationId xmlns:a16="http://schemas.microsoft.com/office/drawing/2014/main" id="{E7F6FA3D-99B9-3910-3547-5C344C84A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49" name="Freeform 72">
                  <a:extLst>
                    <a:ext uri="{FF2B5EF4-FFF2-40B4-BE49-F238E27FC236}">
                      <a16:creationId xmlns:a16="http://schemas.microsoft.com/office/drawing/2014/main" id="{C9B80A96-EE45-127D-E320-6BBA6CC393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0" name="Freeform 73">
                  <a:extLst>
                    <a:ext uri="{FF2B5EF4-FFF2-40B4-BE49-F238E27FC236}">
                      <a16:creationId xmlns:a16="http://schemas.microsoft.com/office/drawing/2014/main" id="{F48847F4-A4A4-34B6-D690-589D789095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37891" name="Title Placeholder 1">
            <a:extLst>
              <a:ext uri="{FF2B5EF4-FFF2-40B4-BE49-F238E27FC236}">
                <a16:creationId xmlns:a16="http://schemas.microsoft.com/office/drawing/2014/main" id="{F2C0F5D8-F043-643B-90EF-CA09109686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2" name="Text Placeholder 2">
            <a:extLst>
              <a:ext uri="{FF2B5EF4-FFF2-40B4-BE49-F238E27FC236}">
                <a16:creationId xmlns:a16="http://schemas.microsoft.com/office/drawing/2014/main" id="{245D357E-6603-3E17-B070-C312CB9B3E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04642-6EC6-C536-80CD-A72DE1437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4B6188A-1C97-4939-A985-E035CA7FD3FD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1279A-C673-87AE-ECB7-68977B97C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F1E7C-3887-E1DC-71B6-E17663BD6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  <a:latin typeface="Verdana" panose="020B0604030504040204" pitchFamily="34" charset="0"/>
              </a:defRPr>
            </a:lvl1pPr>
          </a:lstStyle>
          <a:p>
            <a:fld id="{C46D5C9D-0254-46EE-8BF8-BA4545A1789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96" r:id="rId9"/>
    <p:sldLayoutId id="2147483769" r:id="rId10"/>
    <p:sldLayoutId id="2147483768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34">
            <a:extLst>
              <a:ext uri="{FF2B5EF4-FFF2-40B4-BE49-F238E27FC236}">
                <a16:creationId xmlns:a16="http://schemas.microsoft.com/office/drawing/2014/main" id="{E4B88A53-0554-E006-A1FC-02DF8A8C57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50184" name="Group 638">
              <a:extLst>
                <a:ext uri="{FF2B5EF4-FFF2-40B4-BE49-F238E27FC236}">
                  <a16:creationId xmlns:a16="http://schemas.microsoft.com/office/drawing/2014/main" id="{A7122104-9D93-E3D9-F0EF-181E4AD533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>
                <a:extLst>
                  <a:ext uri="{FF2B5EF4-FFF2-40B4-BE49-F238E27FC236}">
                    <a16:creationId xmlns:a16="http://schemas.microsoft.com/office/drawing/2014/main" id="{CE0273AD-6B74-372D-CB8B-0FD29CABF1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>
                  <a:extLst>
                    <a:ext uri="{FF2B5EF4-FFF2-40B4-BE49-F238E27FC236}">
                      <a16:creationId xmlns:a16="http://schemas.microsoft.com/office/drawing/2014/main" id="{495302D9-5FEC-7A8D-DCED-B38691F9E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51" name="Freeform 73">
                  <a:extLst>
                    <a:ext uri="{FF2B5EF4-FFF2-40B4-BE49-F238E27FC236}">
                      <a16:creationId xmlns:a16="http://schemas.microsoft.com/office/drawing/2014/main" id="{4D12EE66-7D49-3EE6-0457-AD3CD8677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52" name="Freeform 74">
                  <a:extLst>
                    <a:ext uri="{FF2B5EF4-FFF2-40B4-BE49-F238E27FC236}">
                      <a16:creationId xmlns:a16="http://schemas.microsoft.com/office/drawing/2014/main" id="{43E03AA7-3A04-5816-F612-456F1E9775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53" name="Freeform 75">
                  <a:extLst>
                    <a:ext uri="{FF2B5EF4-FFF2-40B4-BE49-F238E27FC236}">
                      <a16:creationId xmlns:a16="http://schemas.microsoft.com/office/drawing/2014/main" id="{CB7C49BF-6E8A-89C7-0D0E-E468FA4459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5" name="Group 142">
                <a:extLst>
                  <a:ext uri="{FF2B5EF4-FFF2-40B4-BE49-F238E27FC236}">
                    <a16:creationId xmlns:a16="http://schemas.microsoft.com/office/drawing/2014/main" id="{9317C950-B7CE-3B4D-7DEA-81230C32C9C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>
                  <a:extLst>
                    <a:ext uri="{FF2B5EF4-FFF2-40B4-BE49-F238E27FC236}">
                      <a16:creationId xmlns:a16="http://schemas.microsoft.com/office/drawing/2014/main" id="{2D786E8E-F661-ECA4-8E28-EDBB8A921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7" name="Freeform 80">
                  <a:extLst>
                    <a:ext uri="{FF2B5EF4-FFF2-40B4-BE49-F238E27FC236}">
                      <a16:creationId xmlns:a16="http://schemas.microsoft.com/office/drawing/2014/main" id="{56B0EB61-36C1-5B68-5A81-B8FDA318F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8" name="Freeform 81">
                  <a:extLst>
                    <a:ext uri="{FF2B5EF4-FFF2-40B4-BE49-F238E27FC236}">
                      <a16:creationId xmlns:a16="http://schemas.microsoft.com/office/drawing/2014/main" id="{ADA7FF9E-E910-8C17-8D5B-A2E7112DD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9" name="Freeform 82">
                  <a:extLst>
                    <a:ext uri="{FF2B5EF4-FFF2-40B4-BE49-F238E27FC236}">
                      <a16:creationId xmlns:a16="http://schemas.microsoft.com/office/drawing/2014/main" id="{86206EC1-9088-A60B-DE01-F0C6602A14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6" name="Group 147">
                <a:extLst>
                  <a:ext uri="{FF2B5EF4-FFF2-40B4-BE49-F238E27FC236}">
                    <a16:creationId xmlns:a16="http://schemas.microsoft.com/office/drawing/2014/main" id="{0214AE2B-611C-158E-37BB-DCF7CC74AC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>
                  <a:extLst>
                    <a:ext uri="{FF2B5EF4-FFF2-40B4-BE49-F238E27FC236}">
                      <a16:creationId xmlns:a16="http://schemas.microsoft.com/office/drawing/2014/main" id="{7C7C61F7-D6C2-626D-62F6-E89707FD89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3" name="Freeform 87">
                  <a:extLst>
                    <a:ext uri="{FF2B5EF4-FFF2-40B4-BE49-F238E27FC236}">
                      <a16:creationId xmlns:a16="http://schemas.microsoft.com/office/drawing/2014/main" id="{A6F034E5-26A6-6986-7D76-A02985B4D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4" name="Freeform 88">
                  <a:extLst>
                    <a:ext uri="{FF2B5EF4-FFF2-40B4-BE49-F238E27FC236}">
                      <a16:creationId xmlns:a16="http://schemas.microsoft.com/office/drawing/2014/main" id="{CFC0C0EF-98F4-D811-7C3C-1CDED2B3C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5" name="Freeform 89">
                  <a:extLst>
                    <a:ext uri="{FF2B5EF4-FFF2-40B4-BE49-F238E27FC236}">
                      <a16:creationId xmlns:a16="http://schemas.microsoft.com/office/drawing/2014/main" id="{663E2C6D-AF7C-F86D-C3C4-1F63FF3D12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7" name="Group 172">
                <a:extLst>
                  <a:ext uri="{FF2B5EF4-FFF2-40B4-BE49-F238E27FC236}">
                    <a16:creationId xmlns:a16="http://schemas.microsoft.com/office/drawing/2014/main" id="{C2415780-88F7-E585-0347-66F47854EA7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>
                  <a:extLst>
                    <a:ext uri="{FF2B5EF4-FFF2-40B4-BE49-F238E27FC236}">
                      <a16:creationId xmlns:a16="http://schemas.microsoft.com/office/drawing/2014/main" id="{4C40B59C-F56A-3556-4E6E-8F2BD214B6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9" name="Freeform 87">
                  <a:extLst>
                    <a:ext uri="{FF2B5EF4-FFF2-40B4-BE49-F238E27FC236}">
                      <a16:creationId xmlns:a16="http://schemas.microsoft.com/office/drawing/2014/main" id="{51CB2DEC-8E36-CD81-F551-6E77602DA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0" name="Freeform 88">
                  <a:extLst>
                    <a:ext uri="{FF2B5EF4-FFF2-40B4-BE49-F238E27FC236}">
                      <a16:creationId xmlns:a16="http://schemas.microsoft.com/office/drawing/2014/main" id="{0B4400FB-3FF2-8BE2-231D-22341BDD9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1" name="Freeform 89">
                  <a:extLst>
                    <a:ext uri="{FF2B5EF4-FFF2-40B4-BE49-F238E27FC236}">
                      <a16:creationId xmlns:a16="http://schemas.microsoft.com/office/drawing/2014/main" id="{8074FFEB-E7E2-A70C-4CDD-62011EE45F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8" name="Group 177">
                <a:extLst>
                  <a:ext uri="{FF2B5EF4-FFF2-40B4-BE49-F238E27FC236}">
                    <a16:creationId xmlns:a16="http://schemas.microsoft.com/office/drawing/2014/main" id="{939AA9D4-6EA2-3545-AF5F-8EC0F1C17CB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>
                  <a:extLst>
                    <a:ext uri="{FF2B5EF4-FFF2-40B4-BE49-F238E27FC236}">
                      <a16:creationId xmlns:a16="http://schemas.microsoft.com/office/drawing/2014/main" id="{41F9449E-B2CB-5AF7-B6D7-2FC8B8AB0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5" name="Freeform 73">
                  <a:extLst>
                    <a:ext uri="{FF2B5EF4-FFF2-40B4-BE49-F238E27FC236}">
                      <a16:creationId xmlns:a16="http://schemas.microsoft.com/office/drawing/2014/main" id="{CFCDD989-9605-E948-18D3-9B2520901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6" name="Freeform 74">
                  <a:extLst>
                    <a:ext uri="{FF2B5EF4-FFF2-40B4-BE49-F238E27FC236}">
                      <a16:creationId xmlns:a16="http://schemas.microsoft.com/office/drawing/2014/main" id="{5ADD98F3-24A6-E5B1-B4C2-298BC62346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7" name="Freeform 75">
                  <a:extLst>
                    <a:ext uri="{FF2B5EF4-FFF2-40B4-BE49-F238E27FC236}">
                      <a16:creationId xmlns:a16="http://schemas.microsoft.com/office/drawing/2014/main" id="{F790D3D8-BD17-B7E6-EE32-64415A87C8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9" name="Group 182">
                <a:extLst>
                  <a:ext uri="{FF2B5EF4-FFF2-40B4-BE49-F238E27FC236}">
                    <a16:creationId xmlns:a16="http://schemas.microsoft.com/office/drawing/2014/main" id="{7B0EC174-0622-8ACF-661C-D14ECC846F2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>
                  <a:extLst>
                    <a:ext uri="{FF2B5EF4-FFF2-40B4-BE49-F238E27FC236}">
                      <a16:creationId xmlns:a16="http://schemas.microsoft.com/office/drawing/2014/main" id="{D976B7BD-8D84-A320-DFE0-88A77458B3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1" name="Freeform 80">
                  <a:extLst>
                    <a:ext uri="{FF2B5EF4-FFF2-40B4-BE49-F238E27FC236}">
                      <a16:creationId xmlns:a16="http://schemas.microsoft.com/office/drawing/2014/main" id="{1F264903-5A2B-D3F9-4811-B5FC72077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2" name="Freeform 81">
                  <a:extLst>
                    <a:ext uri="{FF2B5EF4-FFF2-40B4-BE49-F238E27FC236}">
                      <a16:creationId xmlns:a16="http://schemas.microsoft.com/office/drawing/2014/main" id="{B90C0FAE-799F-8BD7-9E70-AEC783A74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3" name="Freeform 82">
                  <a:extLst>
                    <a:ext uri="{FF2B5EF4-FFF2-40B4-BE49-F238E27FC236}">
                      <a16:creationId xmlns:a16="http://schemas.microsoft.com/office/drawing/2014/main" id="{DC20C591-70C6-81EA-F43C-BF158065D3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50185" name="Group 669">
              <a:extLst>
                <a:ext uri="{FF2B5EF4-FFF2-40B4-BE49-F238E27FC236}">
                  <a16:creationId xmlns:a16="http://schemas.microsoft.com/office/drawing/2014/main" id="{6E92E028-F699-F859-FCC2-9DF28C1E7A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>
                <a:extLst>
                  <a:ext uri="{FF2B5EF4-FFF2-40B4-BE49-F238E27FC236}">
                    <a16:creationId xmlns:a16="http://schemas.microsoft.com/office/drawing/2014/main" id="{0FD247EB-3E67-37D2-4641-55DC00DB7DC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>
                  <a:extLst>
                    <a:ext uri="{FF2B5EF4-FFF2-40B4-BE49-F238E27FC236}">
                      <a16:creationId xmlns:a16="http://schemas.microsoft.com/office/drawing/2014/main" id="{E64B0940-A691-363D-55AF-29F18AF22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1" name="Freeform 80">
                  <a:extLst>
                    <a:ext uri="{FF2B5EF4-FFF2-40B4-BE49-F238E27FC236}">
                      <a16:creationId xmlns:a16="http://schemas.microsoft.com/office/drawing/2014/main" id="{77F091F0-8CB0-A690-2DD9-78C0A9C6BD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2" name="Freeform 81">
                  <a:extLst>
                    <a:ext uri="{FF2B5EF4-FFF2-40B4-BE49-F238E27FC236}">
                      <a16:creationId xmlns:a16="http://schemas.microsoft.com/office/drawing/2014/main" id="{65A16F3E-3447-6BA5-BBB5-11FFCD596D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3" name="Freeform 82">
                  <a:extLst>
                    <a:ext uri="{FF2B5EF4-FFF2-40B4-BE49-F238E27FC236}">
                      <a16:creationId xmlns:a16="http://schemas.microsoft.com/office/drawing/2014/main" id="{30A4CC2F-DB22-46FF-EF36-02BB5188E9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0" name="Group 48">
                <a:extLst>
                  <a:ext uri="{FF2B5EF4-FFF2-40B4-BE49-F238E27FC236}">
                    <a16:creationId xmlns:a16="http://schemas.microsoft.com/office/drawing/2014/main" id="{BD7F4A69-4864-E05F-81FA-2CA365FB8E7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>
                  <a:extLst>
                    <a:ext uri="{FF2B5EF4-FFF2-40B4-BE49-F238E27FC236}">
                      <a16:creationId xmlns:a16="http://schemas.microsoft.com/office/drawing/2014/main" id="{EB3656F2-128F-EA11-128F-232C425B2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7" name="Freeform 87">
                  <a:extLst>
                    <a:ext uri="{FF2B5EF4-FFF2-40B4-BE49-F238E27FC236}">
                      <a16:creationId xmlns:a16="http://schemas.microsoft.com/office/drawing/2014/main" id="{62805D86-4102-FCCF-2967-81063566B8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8" name="Freeform 88">
                  <a:extLst>
                    <a:ext uri="{FF2B5EF4-FFF2-40B4-BE49-F238E27FC236}">
                      <a16:creationId xmlns:a16="http://schemas.microsoft.com/office/drawing/2014/main" id="{32A24B58-321E-0014-3600-1D05B92EFD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9" name="Freeform 89">
                  <a:extLst>
                    <a:ext uri="{FF2B5EF4-FFF2-40B4-BE49-F238E27FC236}">
                      <a16:creationId xmlns:a16="http://schemas.microsoft.com/office/drawing/2014/main" id="{0DB44320-BBF4-54EA-031C-C624B4D93A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sp>
            <p:nvSpPr>
              <p:cNvPr id="213" name="Freeform 73">
                <a:extLst>
                  <a:ext uri="{FF2B5EF4-FFF2-40B4-BE49-F238E27FC236}">
                    <a16:creationId xmlns:a16="http://schemas.microsoft.com/office/drawing/2014/main" id="{E928B957-E0A3-AB15-DCDA-7EC2D624E8DF}"/>
                  </a:ext>
                </a:extLst>
              </p:cNvPr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</a:endParaRPr>
              </a:p>
            </p:txBody>
          </p:sp>
          <p:grpSp>
            <p:nvGrpSpPr>
              <p:cNvPr id="182" name="Group 63">
                <a:extLst>
                  <a:ext uri="{FF2B5EF4-FFF2-40B4-BE49-F238E27FC236}">
                    <a16:creationId xmlns:a16="http://schemas.microsoft.com/office/drawing/2014/main" id="{E370513E-3462-3F62-0BB7-BDE599F9C86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>
                  <a:extLst>
                    <a:ext uri="{FF2B5EF4-FFF2-40B4-BE49-F238E27FC236}">
                      <a16:creationId xmlns:a16="http://schemas.microsoft.com/office/drawing/2014/main" id="{E3BB1D00-BAA5-C16A-D8F3-30F3C8D24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9" name="Freeform 80">
                  <a:extLst>
                    <a:ext uri="{FF2B5EF4-FFF2-40B4-BE49-F238E27FC236}">
                      <a16:creationId xmlns:a16="http://schemas.microsoft.com/office/drawing/2014/main" id="{CB53C79A-2677-F184-9E94-2A5D2CBF5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0" name="Freeform 81">
                  <a:extLst>
                    <a:ext uri="{FF2B5EF4-FFF2-40B4-BE49-F238E27FC236}">
                      <a16:creationId xmlns:a16="http://schemas.microsoft.com/office/drawing/2014/main" id="{8E305907-2446-02B4-3C89-F00F6C492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1" name="Freeform 82">
                  <a:extLst>
                    <a:ext uri="{FF2B5EF4-FFF2-40B4-BE49-F238E27FC236}">
                      <a16:creationId xmlns:a16="http://schemas.microsoft.com/office/drawing/2014/main" id="{1FB38B96-4C18-5E06-7E6A-EE7597F7F7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3" name="Group 87">
                <a:extLst>
                  <a:ext uri="{FF2B5EF4-FFF2-40B4-BE49-F238E27FC236}">
                    <a16:creationId xmlns:a16="http://schemas.microsoft.com/office/drawing/2014/main" id="{CA3DAAA9-FCFF-D13D-9536-C4F05617B81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>
                  <a:extLst>
                    <a:ext uri="{FF2B5EF4-FFF2-40B4-BE49-F238E27FC236}">
                      <a16:creationId xmlns:a16="http://schemas.microsoft.com/office/drawing/2014/main" id="{ADC3D652-6C57-800E-1ED3-7A3D643A30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5" name="Freeform 22">
                  <a:extLst>
                    <a:ext uri="{FF2B5EF4-FFF2-40B4-BE49-F238E27FC236}">
                      <a16:creationId xmlns:a16="http://schemas.microsoft.com/office/drawing/2014/main" id="{F38033E1-97D8-6AA8-D2FB-235848C061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6" name="Freeform 23">
                  <a:extLst>
                    <a:ext uri="{FF2B5EF4-FFF2-40B4-BE49-F238E27FC236}">
                      <a16:creationId xmlns:a16="http://schemas.microsoft.com/office/drawing/2014/main" id="{ACEE15A0-C0FA-8D10-99C4-2DA3E78FF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7" name="Freeform 24">
                  <a:extLst>
                    <a:ext uri="{FF2B5EF4-FFF2-40B4-BE49-F238E27FC236}">
                      <a16:creationId xmlns:a16="http://schemas.microsoft.com/office/drawing/2014/main" id="{EDAD5854-7387-56E5-20D4-58FAACFDD8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4" name="Group 92">
                <a:extLst>
                  <a:ext uri="{FF2B5EF4-FFF2-40B4-BE49-F238E27FC236}">
                    <a16:creationId xmlns:a16="http://schemas.microsoft.com/office/drawing/2014/main" id="{BE5463C1-37D4-76BB-4F9B-322B2E28BF5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>
                  <a:extLst>
                    <a:ext uri="{FF2B5EF4-FFF2-40B4-BE49-F238E27FC236}">
                      <a16:creationId xmlns:a16="http://schemas.microsoft.com/office/drawing/2014/main" id="{19CA536A-FBB3-8A5E-A238-BBCD81C3C5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1" name="Freeform 50">
                  <a:extLst>
                    <a:ext uri="{FF2B5EF4-FFF2-40B4-BE49-F238E27FC236}">
                      <a16:creationId xmlns:a16="http://schemas.microsoft.com/office/drawing/2014/main" id="{AABEC57C-2718-C601-B546-5EBC70B94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2" name="Freeform 51">
                  <a:extLst>
                    <a:ext uri="{FF2B5EF4-FFF2-40B4-BE49-F238E27FC236}">
                      <a16:creationId xmlns:a16="http://schemas.microsoft.com/office/drawing/2014/main" id="{D81AF242-C2BB-A8B2-FD9D-319B73F8A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3" name="Freeform 52">
                  <a:extLst>
                    <a:ext uri="{FF2B5EF4-FFF2-40B4-BE49-F238E27FC236}">
                      <a16:creationId xmlns:a16="http://schemas.microsoft.com/office/drawing/2014/main" id="{1F512341-ACDF-4998-B637-7EF21404EE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5" name="Group 97">
                <a:extLst>
                  <a:ext uri="{FF2B5EF4-FFF2-40B4-BE49-F238E27FC236}">
                    <a16:creationId xmlns:a16="http://schemas.microsoft.com/office/drawing/2014/main" id="{7D7A523E-28E3-14AC-3427-C1EA66967C5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>
                  <a:extLst>
                    <a:ext uri="{FF2B5EF4-FFF2-40B4-BE49-F238E27FC236}">
                      <a16:creationId xmlns:a16="http://schemas.microsoft.com/office/drawing/2014/main" id="{28D23160-AD55-B333-5C57-829D201549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7" name="Freeform 29">
                  <a:extLst>
                    <a:ext uri="{FF2B5EF4-FFF2-40B4-BE49-F238E27FC236}">
                      <a16:creationId xmlns:a16="http://schemas.microsoft.com/office/drawing/2014/main" id="{CACD2F4D-9356-953C-09F8-7BA6EFC6E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8" name="Freeform 30">
                  <a:extLst>
                    <a:ext uri="{FF2B5EF4-FFF2-40B4-BE49-F238E27FC236}">
                      <a16:creationId xmlns:a16="http://schemas.microsoft.com/office/drawing/2014/main" id="{A15AEDE0-8DC5-35DB-C1AC-60ED361A9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9" name="Freeform 31">
                  <a:extLst>
                    <a:ext uri="{FF2B5EF4-FFF2-40B4-BE49-F238E27FC236}">
                      <a16:creationId xmlns:a16="http://schemas.microsoft.com/office/drawing/2014/main" id="{8A2ED2E6-8826-C2EF-F86B-D159CAD45F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6" name="Group 102">
                <a:extLst>
                  <a:ext uri="{FF2B5EF4-FFF2-40B4-BE49-F238E27FC236}">
                    <a16:creationId xmlns:a16="http://schemas.microsoft.com/office/drawing/2014/main" id="{A88CFC8D-3CE0-17E8-2C25-7CA4BF86094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>
                  <a:extLst>
                    <a:ext uri="{FF2B5EF4-FFF2-40B4-BE49-F238E27FC236}">
                      <a16:creationId xmlns:a16="http://schemas.microsoft.com/office/drawing/2014/main" id="{B4EAAF09-0B1C-BC02-0371-3C3A6A9E5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3" name="Freeform 71">
                  <a:extLst>
                    <a:ext uri="{FF2B5EF4-FFF2-40B4-BE49-F238E27FC236}">
                      <a16:creationId xmlns:a16="http://schemas.microsoft.com/office/drawing/2014/main" id="{5CE04BD8-1880-5D79-5A9F-61642101B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4" name="Freeform 72">
                  <a:extLst>
                    <a:ext uri="{FF2B5EF4-FFF2-40B4-BE49-F238E27FC236}">
                      <a16:creationId xmlns:a16="http://schemas.microsoft.com/office/drawing/2014/main" id="{BA6A1F36-E4C0-F165-BFB1-4C17F0422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5" name="Freeform 73">
                  <a:extLst>
                    <a:ext uri="{FF2B5EF4-FFF2-40B4-BE49-F238E27FC236}">
                      <a16:creationId xmlns:a16="http://schemas.microsoft.com/office/drawing/2014/main" id="{D6093025-A4D7-0E8F-0FA2-D99BDD762D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7" name="Group 112">
                <a:extLst>
                  <a:ext uri="{FF2B5EF4-FFF2-40B4-BE49-F238E27FC236}">
                    <a16:creationId xmlns:a16="http://schemas.microsoft.com/office/drawing/2014/main" id="{BB503C50-7B69-F55B-7FD0-679BF0DDA50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>
                  <a:extLst>
                    <a:ext uri="{FF2B5EF4-FFF2-40B4-BE49-F238E27FC236}">
                      <a16:creationId xmlns:a16="http://schemas.microsoft.com/office/drawing/2014/main" id="{ACBCC43B-9C23-9B5E-3817-EA87529D4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89" name="Freeform 36">
                  <a:extLst>
                    <a:ext uri="{FF2B5EF4-FFF2-40B4-BE49-F238E27FC236}">
                      <a16:creationId xmlns:a16="http://schemas.microsoft.com/office/drawing/2014/main" id="{B9F2002B-73FE-42C8-FDFA-96D016D6C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0" name="Freeform 37">
                  <a:extLst>
                    <a:ext uri="{FF2B5EF4-FFF2-40B4-BE49-F238E27FC236}">
                      <a16:creationId xmlns:a16="http://schemas.microsoft.com/office/drawing/2014/main" id="{08518C6C-330A-0AA8-BE24-FC735F8E4F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1" name="Freeform 38">
                  <a:extLst>
                    <a:ext uri="{FF2B5EF4-FFF2-40B4-BE49-F238E27FC236}">
                      <a16:creationId xmlns:a16="http://schemas.microsoft.com/office/drawing/2014/main" id="{535B4829-A092-7D2B-6673-93F920E1C4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50186" name="Group 715">
              <a:extLst>
                <a:ext uri="{FF2B5EF4-FFF2-40B4-BE49-F238E27FC236}">
                  <a16:creationId xmlns:a16="http://schemas.microsoft.com/office/drawing/2014/main" id="{211A0B43-1DCB-9D77-3952-0F839C2C8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>
                <a:extLst>
                  <a:ext uri="{FF2B5EF4-FFF2-40B4-BE49-F238E27FC236}">
                    <a16:creationId xmlns:a16="http://schemas.microsoft.com/office/drawing/2014/main" id="{0C7F9A7E-B2B5-0EA4-903C-7C57881889F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>
                  <a:extLst>
                    <a:ext uri="{FF2B5EF4-FFF2-40B4-BE49-F238E27FC236}">
                      <a16:creationId xmlns:a16="http://schemas.microsoft.com/office/drawing/2014/main" id="{7CD20478-5BF1-9CB3-313B-C9D27EAD06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6" name="Freeform 87">
                  <a:extLst>
                    <a:ext uri="{FF2B5EF4-FFF2-40B4-BE49-F238E27FC236}">
                      <a16:creationId xmlns:a16="http://schemas.microsoft.com/office/drawing/2014/main" id="{4B323730-7BD4-4D97-0C08-2F1B77D2D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7" name="Freeform 88">
                  <a:extLst>
                    <a:ext uri="{FF2B5EF4-FFF2-40B4-BE49-F238E27FC236}">
                      <a16:creationId xmlns:a16="http://schemas.microsoft.com/office/drawing/2014/main" id="{C01422B6-7A9A-F844-5530-AE763921E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8" name="Freeform 89">
                  <a:extLst>
                    <a:ext uri="{FF2B5EF4-FFF2-40B4-BE49-F238E27FC236}">
                      <a16:creationId xmlns:a16="http://schemas.microsoft.com/office/drawing/2014/main" id="{57970224-BE7C-ABB2-064B-E0AF76EAD1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26" name="Freeform 89">
                  <a:extLst>
                    <a:ext uri="{FF2B5EF4-FFF2-40B4-BE49-F238E27FC236}">
                      <a16:creationId xmlns:a16="http://schemas.microsoft.com/office/drawing/2014/main" id="{6D47E3FA-BC15-2C65-CBC8-A8E1023751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0" name="Group 134">
                <a:extLst>
                  <a:ext uri="{FF2B5EF4-FFF2-40B4-BE49-F238E27FC236}">
                    <a16:creationId xmlns:a16="http://schemas.microsoft.com/office/drawing/2014/main" id="{62943EA6-C15A-AF77-0525-AC4BB186DEB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>
                  <a:extLst>
                    <a:ext uri="{FF2B5EF4-FFF2-40B4-BE49-F238E27FC236}">
                      <a16:creationId xmlns:a16="http://schemas.microsoft.com/office/drawing/2014/main" id="{24DEAD51-D5DA-2D03-D44F-A93363865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4" name="Freeform 82">
                  <a:extLst>
                    <a:ext uri="{FF2B5EF4-FFF2-40B4-BE49-F238E27FC236}">
                      <a16:creationId xmlns:a16="http://schemas.microsoft.com/office/drawing/2014/main" id="{E8D6E049-6DFB-85E2-9C9B-D0FE315C63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1" name="Group 154">
                <a:extLst>
                  <a:ext uri="{FF2B5EF4-FFF2-40B4-BE49-F238E27FC236}">
                    <a16:creationId xmlns:a16="http://schemas.microsoft.com/office/drawing/2014/main" id="{4535E4C1-C945-88EB-5E3A-91359BE6FB0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>
                  <a:extLst>
                    <a:ext uri="{FF2B5EF4-FFF2-40B4-BE49-F238E27FC236}">
                      <a16:creationId xmlns:a16="http://schemas.microsoft.com/office/drawing/2014/main" id="{19EC5220-4BF3-555E-6A3D-7102A561D1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8" name="Freeform 73">
                  <a:extLst>
                    <a:ext uri="{FF2B5EF4-FFF2-40B4-BE49-F238E27FC236}">
                      <a16:creationId xmlns:a16="http://schemas.microsoft.com/office/drawing/2014/main" id="{EBEB1F45-7CBE-9C12-4A80-26A20B4700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9" name="Freeform 74">
                  <a:extLst>
                    <a:ext uri="{FF2B5EF4-FFF2-40B4-BE49-F238E27FC236}">
                      <a16:creationId xmlns:a16="http://schemas.microsoft.com/office/drawing/2014/main" id="{EA69D1C1-E13B-645E-06F1-CC3132BE3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0" name="Freeform 75">
                  <a:extLst>
                    <a:ext uri="{FF2B5EF4-FFF2-40B4-BE49-F238E27FC236}">
                      <a16:creationId xmlns:a16="http://schemas.microsoft.com/office/drawing/2014/main" id="{1AEEE6F6-0DCD-3071-AA66-47BFA0E177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2" name="Group 164">
                <a:extLst>
                  <a:ext uri="{FF2B5EF4-FFF2-40B4-BE49-F238E27FC236}">
                    <a16:creationId xmlns:a16="http://schemas.microsoft.com/office/drawing/2014/main" id="{31CDF928-E7EC-9472-F9D6-4375162AE59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>
                  <a:extLst>
                    <a:ext uri="{FF2B5EF4-FFF2-40B4-BE49-F238E27FC236}">
                      <a16:creationId xmlns:a16="http://schemas.microsoft.com/office/drawing/2014/main" id="{AAE275BA-922E-41FE-8B1F-E63C11A4B6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4" name="Freeform 73">
                  <a:extLst>
                    <a:ext uri="{FF2B5EF4-FFF2-40B4-BE49-F238E27FC236}">
                      <a16:creationId xmlns:a16="http://schemas.microsoft.com/office/drawing/2014/main" id="{AB10BA21-367D-0FAB-ED51-521F69ED43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5" name="Freeform 74">
                  <a:extLst>
                    <a:ext uri="{FF2B5EF4-FFF2-40B4-BE49-F238E27FC236}">
                      <a16:creationId xmlns:a16="http://schemas.microsoft.com/office/drawing/2014/main" id="{A3E28434-B0C4-EE80-3315-32BFFFD4B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6" name="Freeform 75">
                  <a:extLst>
                    <a:ext uri="{FF2B5EF4-FFF2-40B4-BE49-F238E27FC236}">
                      <a16:creationId xmlns:a16="http://schemas.microsoft.com/office/drawing/2014/main" id="{A08BB8B6-92F5-881C-22F2-13EB3ED5C8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3" name="Group 48">
                <a:extLst>
                  <a:ext uri="{FF2B5EF4-FFF2-40B4-BE49-F238E27FC236}">
                    <a16:creationId xmlns:a16="http://schemas.microsoft.com/office/drawing/2014/main" id="{377D1623-587E-63DB-8DF5-EC71408E302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>
                  <a:extLst>
                    <a:ext uri="{FF2B5EF4-FFF2-40B4-BE49-F238E27FC236}">
                      <a16:creationId xmlns:a16="http://schemas.microsoft.com/office/drawing/2014/main" id="{FE495697-2018-7BAF-DF98-7102E783F3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:a16="http://schemas.microsoft.com/office/drawing/2014/main" id="{2A872DF3-49C6-9F5A-FED1-379FF4BD2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id="{F1ACE6D1-B7A6-749B-22FB-0ED620F28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:a16="http://schemas.microsoft.com/office/drawing/2014/main" id="{2478DEA5-C8ED-FAE8-8633-4CFDF882B9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4" name="Group 53">
                <a:extLst>
                  <a:ext uri="{FF2B5EF4-FFF2-40B4-BE49-F238E27FC236}">
                    <a16:creationId xmlns:a16="http://schemas.microsoft.com/office/drawing/2014/main" id="{8563665E-B5E8-3C91-8D88-36DC545CEE6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>
                  <a:extLst>
                    <a:ext uri="{FF2B5EF4-FFF2-40B4-BE49-F238E27FC236}">
                      <a16:creationId xmlns:a16="http://schemas.microsoft.com/office/drawing/2014/main" id="{28BE3256-5118-CBDA-F27D-2F37FCFA2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6" name="Freeform 57">
                  <a:extLst>
                    <a:ext uri="{FF2B5EF4-FFF2-40B4-BE49-F238E27FC236}">
                      <a16:creationId xmlns:a16="http://schemas.microsoft.com/office/drawing/2014/main" id="{EBE77786-BF49-7A67-DDA7-456BC54106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7" name="Freeform 58">
                  <a:extLst>
                    <a:ext uri="{FF2B5EF4-FFF2-40B4-BE49-F238E27FC236}">
                      <a16:creationId xmlns:a16="http://schemas.microsoft.com/office/drawing/2014/main" id="{E53066FC-0296-FAC6-E3F6-B294C19C8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8" name="Freeform 59">
                  <a:extLst>
                    <a:ext uri="{FF2B5EF4-FFF2-40B4-BE49-F238E27FC236}">
                      <a16:creationId xmlns:a16="http://schemas.microsoft.com/office/drawing/2014/main" id="{82C7612C-DE81-D106-D487-F5A7F840AA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5" name="Group 58">
                <a:extLst>
                  <a:ext uri="{FF2B5EF4-FFF2-40B4-BE49-F238E27FC236}">
                    <a16:creationId xmlns:a16="http://schemas.microsoft.com/office/drawing/2014/main" id="{54C1652D-7B02-8AA8-FF96-D95E9C6478F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>
                  <a:extLst>
                    <a:ext uri="{FF2B5EF4-FFF2-40B4-BE49-F238E27FC236}">
                      <a16:creationId xmlns:a16="http://schemas.microsoft.com/office/drawing/2014/main" id="{39A508A4-2E1F-D174-5F06-5C9AFBDF8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id="{A5F52EDF-DD83-0A80-BBD9-5EE451FFE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3" name="Freeform 65">
                  <a:extLst>
                    <a:ext uri="{FF2B5EF4-FFF2-40B4-BE49-F238E27FC236}">
                      <a16:creationId xmlns:a16="http://schemas.microsoft.com/office/drawing/2014/main" id="{ABD3B51B-DE6B-EE3C-55CE-10EE47264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4" name="Freeform 66">
                  <a:extLst>
                    <a:ext uri="{FF2B5EF4-FFF2-40B4-BE49-F238E27FC236}">
                      <a16:creationId xmlns:a16="http://schemas.microsoft.com/office/drawing/2014/main" id="{94D57E4A-1454-1030-9628-8152F6A2D3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6" name="Group 63">
                <a:extLst>
                  <a:ext uri="{FF2B5EF4-FFF2-40B4-BE49-F238E27FC236}">
                    <a16:creationId xmlns:a16="http://schemas.microsoft.com/office/drawing/2014/main" id="{B0A749E3-8817-0598-4CA9-7B28E8B8418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>
                  <a:extLst>
                    <a:ext uri="{FF2B5EF4-FFF2-40B4-BE49-F238E27FC236}">
                      <a16:creationId xmlns:a16="http://schemas.microsoft.com/office/drawing/2014/main" id="{8EA68E3C-D618-D294-6DEF-7B32C7B17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48" name="Freeform 71">
                  <a:extLst>
                    <a:ext uri="{FF2B5EF4-FFF2-40B4-BE49-F238E27FC236}">
                      <a16:creationId xmlns:a16="http://schemas.microsoft.com/office/drawing/2014/main" id="{8C1FBB63-23A0-36F9-E368-3D3211FA5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49" name="Freeform 72">
                  <a:extLst>
                    <a:ext uri="{FF2B5EF4-FFF2-40B4-BE49-F238E27FC236}">
                      <a16:creationId xmlns:a16="http://schemas.microsoft.com/office/drawing/2014/main" id="{289BD5C2-1663-DC55-C098-17687BF98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0" name="Freeform 73">
                  <a:extLst>
                    <a:ext uri="{FF2B5EF4-FFF2-40B4-BE49-F238E27FC236}">
                      <a16:creationId xmlns:a16="http://schemas.microsoft.com/office/drawing/2014/main" id="{5C5697FD-4229-34DD-67D1-EAC27B7E44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50179" name="Title Placeholder 1">
            <a:extLst>
              <a:ext uri="{FF2B5EF4-FFF2-40B4-BE49-F238E27FC236}">
                <a16:creationId xmlns:a16="http://schemas.microsoft.com/office/drawing/2014/main" id="{A302392B-390B-5BCD-D9D3-572C393A46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180" name="Text Placeholder 2">
            <a:extLst>
              <a:ext uri="{FF2B5EF4-FFF2-40B4-BE49-F238E27FC236}">
                <a16:creationId xmlns:a16="http://schemas.microsoft.com/office/drawing/2014/main" id="{B64C3146-BFCD-ED13-4E02-3CCB556CA4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989A8-2A4B-3D2B-B24E-EDDC1F45D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FD565A8-3999-443F-A7E3-CA7B12A07242}" type="datetimeFigureOut">
              <a:rPr lang="en-GB"/>
              <a:pPr>
                <a:defRPr/>
              </a:pPr>
              <a:t>15/03/2023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C6489-4703-9460-7A03-0E0EDEF8B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A77FB-C5A5-E3CF-69A1-94F29D338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  <a:latin typeface="Verdana" panose="020B0604030504040204" pitchFamily="34" charset="0"/>
              </a:defRPr>
            </a:lvl1pPr>
          </a:lstStyle>
          <a:p>
            <a:fld id="{ED19E57A-E9BD-4C1D-8DBE-0576986C2EC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85" r:id="rId3"/>
    <p:sldLayoutId id="2147483784" r:id="rId4"/>
    <p:sldLayoutId id="2147483783" r:id="rId5"/>
    <p:sldLayoutId id="2147483782" r:id="rId6"/>
    <p:sldLayoutId id="2147483781" r:id="rId7"/>
    <p:sldLayoutId id="2147483780" r:id="rId8"/>
    <p:sldLayoutId id="2147483797" r:id="rId9"/>
    <p:sldLayoutId id="2147483779" r:id="rId10"/>
    <p:sldLayoutId id="2147483778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Content Placeholder 4" descr="SAM_5791.JPG">
            <a:extLst>
              <a:ext uri="{FF2B5EF4-FFF2-40B4-BE49-F238E27FC236}">
                <a16:creationId xmlns:a16="http://schemas.microsoft.com/office/drawing/2014/main" id="{FB59FDF4-2782-E40E-7015-69FB91C469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8496300" cy="61928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83EC0F-963E-883A-89F9-FCA56451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200000"/>
                  </a:schemeClr>
                </a:solidFill>
              </a:rPr>
              <a:t>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467" name="TextBox 12">
            <a:extLst>
              <a:ext uri="{FF2B5EF4-FFF2-40B4-BE49-F238E27FC236}">
                <a16:creationId xmlns:a16="http://schemas.microsoft.com/office/drawing/2014/main" id="{737CD4D5-50B2-67DB-9365-F1B801313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557338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67D191-F82B-7B1E-0508-AD42B9B6F670}"/>
              </a:ext>
            </a:extLst>
          </p:cNvPr>
          <p:cNvSpPr/>
          <p:nvPr/>
        </p:nvSpPr>
        <p:spPr>
          <a:xfrm>
            <a:off x="3563135" y="1556792"/>
            <a:ext cx="115288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AA8EB-C788-0F06-C543-A77092671791}"/>
              </a:ext>
            </a:extLst>
          </p:cNvPr>
          <p:cNvSpPr/>
          <p:nvPr/>
        </p:nvSpPr>
        <p:spPr>
          <a:xfrm>
            <a:off x="633517" y="561454"/>
            <a:ext cx="787696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History of Exeter Mosque 35 years Ago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48C41D30-AFD5-7798-98FD-8C4AC54C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71682" name="Content Placeholder 4" descr="SAM_5791.JPG">
            <a:extLst>
              <a:ext uri="{FF2B5EF4-FFF2-40B4-BE49-F238E27FC236}">
                <a16:creationId xmlns:a16="http://schemas.microsoft.com/office/drawing/2014/main" id="{F2B55B3C-CB74-7D3B-A9BD-91342119FC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284163"/>
            <a:ext cx="7745412" cy="6240462"/>
          </a:xfrm>
        </p:spPr>
      </p:pic>
    </p:spTree>
  </p:cSld>
  <p:clrMapOvr>
    <a:masterClrMapping/>
  </p:clrMapOvr>
  <p:transition spd="med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Encountering Islam on Joseph Pitts by Paul Auchterlonie001.jpg">
            <a:extLst>
              <a:ext uri="{FF2B5EF4-FFF2-40B4-BE49-F238E27FC236}">
                <a16:creationId xmlns:a16="http://schemas.microsoft.com/office/drawing/2014/main" id="{948C9150-DA20-9868-0219-89F8F8A66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5472112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Content Placeholder 3" descr="Thank_You.jpg">
            <a:extLst>
              <a:ext uri="{FF2B5EF4-FFF2-40B4-BE49-F238E27FC236}">
                <a16:creationId xmlns:a16="http://schemas.microsoft.com/office/drawing/2014/main" id="{2089033A-16E2-A8A8-674C-38388FE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8280400" cy="6119812"/>
          </a:xfrm>
        </p:spPr>
      </p:pic>
    </p:spTree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Reed_Hall_-_geograph.org.uk_-_278180.jpg">
            <a:extLst>
              <a:ext uri="{FF2B5EF4-FFF2-40B4-BE49-F238E27FC236}">
                <a16:creationId xmlns:a16="http://schemas.microsoft.com/office/drawing/2014/main" id="{97269218-A29B-7350-D35C-33442F3FE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8143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0DD547-5FFB-EC4C-B210-37CA4FDA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16" y="-315416"/>
            <a:ext cx="7429552" cy="1880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Exeter university -1970’s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8382D61-E489-98DC-EF33-0D9FAAFC0B0D}"/>
              </a:ext>
            </a:extLst>
          </p:cNvPr>
          <p:cNvSpPr txBox="1"/>
          <p:nvPr/>
        </p:nvSpPr>
        <p:spPr>
          <a:xfrm>
            <a:off x="467544" y="5733256"/>
            <a:ext cx="7920880" cy="864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1976-Exeter university student and local Muslim residents </a:t>
            </a:r>
            <a:r>
              <a:rPr lang="en-GB" sz="2400" dirty="0">
                <a:latin typeface="+mn-lt"/>
              </a:rPr>
              <a:t>. </a:t>
            </a:r>
            <a:endParaRPr lang="en-US" sz="2400" dirty="0">
              <a:latin typeface="+mn-lt"/>
            </a:endParaRPr>
          </a:p>
        </p:txBody>
      </p:sp>
      <p:pic>
        <p:nvPicPr>
          <p:cNvPr id="64514" name="Content Placeholder 14" descr="quran2.jpg">
            <a:extLst>
              <a:ext uri="{FF2B5EF4-FFF2-40B4-BE49-F238E27FC236}">
                <a16:creationId xmlns:a16="http://schemas.microsoft.com/office/drawing/2014/main" id="{D29331CE-9140-B362-4FD3-F8647BF1E7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260350"/>
            <a:ext cx="6786563" cy="5329238"/>
          </a:xfrm>
        </p:spPr>
      </p:pic>
    </p:spTree>
  </p:cSld>
  <p:clrMapOvr>
    <a:masterClrMapping/>
  </p:clrMapOvr>
  <p:transition spd="med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34FE63-B258-AA9F-5308-B7992252D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On the 11 Sep 1978 we invited local councillors, Bishop Business man to the opening of the Mosque.</a:t>
            </a:r>
            <a:endParaRPr lang="en-GB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On the 11 Sep 1978 we invited local councillors, Bishop Business man to the opening of the Mosque.</a:t>
            </a:r>
            <a:endParaRPr lang="en-GB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5538" name="Content Placeholder 4" descr="SAM_5793.JPG">
            <a:extLst>
              <a:ext uri="{FF2B5EF4-FFF2-40B4-BE49-F238E27FC236}">
                <a16:creationId xmlns:a16="http://schemas.microsoft.com/office/drawing/2014/main" id="{527D6C3F-1358-C440-F80B-D15AF3EE7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765175"/>
            <a:ext cx="78914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EE2DC3-DBF4-096D-DC02-1CF3788D9891}"/>
              </a:ext>
            </a:extLst>
          </p:cNvPr>
          <p:cNvSpPr/>
          <p:nvPr/>
        </p:nvSpPr>
        <p:spPr>
          <a:xfrm>
            <a:off x="539552" y="116632"/>
            <a:ext cx="7088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5AE8D8-A1B7-98D0-A2D6-31EBBD9B8560}"/>
              </a:ext>
            </a:extLst>
          </p:cNvPr>
          <p:cNvSpPr/>
          <p:nvPr/>
        </p:nvSpPr>
        <p:spPr>
          <a:xfrm rot="20575415">
            <a:off x="145542" y="1904318"/>
            <a:ext cx="508253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15 York Road  </a:t>
            </a:r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187FB6-7A7B-D293-66DB-DFF3ABE6EE79}"/>
              </a:ext>
            </a:extLst>
          </p:cNvPr>
          <p:cNvSpPr/>
          <p:nvPr/>
        </p:nvSpPr>
        <p:spPr>
          <a:xfrm>
            <a:off x="1519921" y="-99392"/>
            <a:ext cx="600440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11 Sep . 1977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76C9B8-DF81-E37C-3D96-717AA379C158}"/>
              </a:ext>
            </a:extLst>
          </p:cNvPr>
          <p:cNvSpPr/>
          <p:nvPr/>
        </p:nvSpPr>
        <p:spPr>
          <a:xfrm>
            <a:off x="24120" y="116632"/>
            <a:ext cx="90957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Sister Fatima the 3rd Imam’s wife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66562" name="Picture 2" descr="DSCF1645.JPG">
            <a:extLst>
              <a:ext uri="{FF2B5EF4-FFF2-40B4-BE49-F238E27FC236}">
                <a16:creationId xmlns:a16="http://schemas.microsoft.com/office/drawing/2014/main" id="{9E131FD5-ED65-125C-3FFE-405B985E3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052513"/>
            <a:ext cx="7392987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 descr="SAM_5794.JPG">
            <a:extLst>
              <a:ext uri="{FF2B5EF4-FFF2-40B4-BE49-F238E27FC236}">
                <a16:creationId xmlns:a16="http://schemas.microsoft.com/office/drawing/2014/main" id="{F4644168-0AF7-C640-F815-A8C74B42C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8497887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E5997B-8342-4975-93D6-45D3DA5ED620}"/>
              </a:ext>
            </a:extLst>
          </p:cNvPr>
          <p:cNvSpPr/>
          <p:nvPr/>
        </p:nvSpPr>
        <p:spPr>
          <a:xfrm rot="20672410">
            <a:off x="4045787" y="1012739"/>
            <a:ext cx="462084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14 York Road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7587" name="TextBox 1">
            <a:extLst>
              <a:ext uri="{FF2B5EF4-FFF2-40B4-BE49-F238E27FC236}">
                <a16:creationId xmlns:a16="http://schemas.microsoft.com/office/drawing/2014/main" id="{AB2712FE-BA8C-22AE-9F75-3BC49E1B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588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GB" altLang="en-US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E5BF48-0A4B-74C3-583D-EB561A5F5282}"/>
              </a:ext>
            </a:extLst>
          </p:cNvPr>
          <p:cNvSpPr/>
          <p:nvPr/>
        </p:nvSpPr>
        <p:spPr>
          <a:xfrm>
            <a:off x="2123728" y="-14610"/>
            <a:ext cx="23903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1995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Content Placeholder 4" descr="photo 001.JPG">
            <a:extLst>
              <a:ext uri="{FF2B5EF4-FFF2-40B4-BE49-F238E27FC236}">
                <a16:creationId xmlns:a16="http://schemas.microsoft.com/office/drawing/2014/main" id="{249F694F-6895-C6FB-9049-EE8021C441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285750"/>
            <a:ext cx="8929688" cy="642937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F1BC83-39D0-4A42-B955-9ABC466D1631}"/>
              </a:ext>
            </a:extLst>
          </p:cNvPr>
          <p:cNvSpPr/>
          <p:nvPr/>
        </p:nvSpPr>
        <p:spPr>
          <a:xfrm>
            <a:off x="107504" y="692696"/>
            <a:ext cx="302079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2000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Content Placeholder 3" descr="1319761546-exeter-mosque-official-opening-ceremony_898482.jpg">
            <a:extLst>
              <a:ext uri="{FF2B5EF4-FFF2-40B4-BE49-F238E27FC236}">
                <a16:creationId xmlns:a16="http://schemas.microsoft.com/office/drawing/2014/main" id="{7F3BF57E-65A2-8329-81C3-7080114CD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571500"/>
            <a:ext cx="7561262" cy="53784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61C963-7E44-599A-CEF4-7264884B23E4}"/>
              </a:ext>
            </a:extLst>
          </p:cNvPr>
          <p:cNvSpPr txBox="1"/>
          <p:nvPr/>
        </p:nvSpPr>
        <p:spPr>
          <a:xfrm>
            <a:off x="144016" y="6156012"/>
            <a:ext cx="889248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October 2011 the official opening the Mosque .</a:t>
            </a:r>
            <a:endParaRPr lang="en-US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4F349F-904A-64AD-5E81-3FA43C0F467E}"/>
              </a:ext>
            </a:extLst>
          </p:cNvPr>
          <p:cNvSpPr txBox="1"/>
          <p:nvPr/>
        </p:nvSpPr>
        <p:spPr>
          <a:xfrm>
            <a:off x="179512" y="188640"/>
            <a:ext cx="8892480" cy="4462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Today 2013 back in time we visit the mosque .</a:t>
            </a:r>
          </a:p>
        </p:txBody>
      </p:sp>
      <p:pic>
        <p:nvPicPr>
          <p:cNvPr id="70662" name="Picture 6">
            <a:extLst>
              <a:ext uri="{FF2B5EF4-FFF2-40B4-BE49-F238E27FC236}">
                <a16:creationId xmlns:a16="http://schemas.microsoft.com/office/drawing/2014/main" id="{2B3A96A6-E23C-8B7D-0873-C2E687188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76288"/>
            <a:ext cx="8208962" cy="54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101</Words>
  <Application>Microsoft Office PowerPoint</Application>
  <PresentationFormat>On-screen Show (4:3)</PresentationFormat>
  <Paragraphs>17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Verdana</vt:lpstr>
      <vt:lpstr>Times New Roman</vt:lpstr>
      <vt:lpstr>Metro</vt:lpstr>
      <vt:lpstr>Spring</vt:lpstr>
      <vt:lpstr>1_Spring</vt:lpstr>
      <vt:lpstr>2_Spring</vt:lpstr>
      <vt:lpstr>3_Spring</vt:lpstr>
      <vt:lpstr>   </vt:lpstr>
      <vt:lpstr>   Exeter university -1970’s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</dc:creator>
  <cp:lastModifiedBy>Wendy Milne</cp:lastModifiedBy>
  <cp:revision>114</cp:revision>
  <dcterms:created xsi:type="dcterms:W3CDTF">2013-03-06T10:43:52Z</dcterms:created>
  <dcterms:modified xsi:type="dcterms:W3CDTF">2023-03-15T16:23:12Z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1226856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